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0" r:id="rId3"/>
  </p:sldMasterIdLst>
  <p:notesMasterIdLst>
    <p:notesMasterId r:id="rId14"/>
  </p:notesMasterIdLst>
  <p:sldIdLst>
    <p:sldId id="563" r:id="rId4"/>
    <p:sldId id="564" r:id="rId5"/>
    <p:sldId id="400" r:id="rId6"/>
    <p:sldId id="257" r:id="rId7"/>
    <p:sldId id="398" r:id="rId8"/>
    <p:sldId id="404" r:id="rId9"/>
    <p:sldId id="399" r:id="rId10"/>
    <p:sldId id="401" r:id="rId11"/>
    <p:sldId id="402" r:id="rId12"/>
    <p:sldId id="403" r:id="rId13"/>
  </p:sldIdLst>
  <p:sldSz cx="12192000" cy="6858000"/>
  <p:notesSz cx="6858000" cy="9144000"/>
  <p:defaultTextStyle>
    <a:defPPr>
      <a:defRPr lang="no-N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6" d="100"/>
          <a:sy n="106" d="100"/>
        </p:scale>
        <p:origin x="12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o-N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131CA-66AB-45CC-8AA1-35ACF3F17CCE}" type="datetimeFigureOut">
              <a:rPr lang="no-NB" smtClean="0"/>
              <a:t>02/08/2021</a:t>
            </a:fld>
            <a:endParaRPr lang="no-N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o-N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o-N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E27FD-1639-4F8E-B6CB-FA2F329BACE7}" type="slidenum">
              <a:rPr lang="no-NB" smtClean="0"/>
              <a:t>‹#›</a:t>
            </a:fld>
            <a:endParaRPr lang="no-NB"/>
          </a:p>
        </p:txBody>
      </p:sp>
    </p:spTree>
    <p:extLst>
      <p:ext uri="{BB962C8B-B14F-4D97-AF65-F5344CB8AC3E}">
        <p14:creationId xmlns:p14="http://schemas.microsoft.com/office/powerpoint/2010/main" val="352364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None/>
            </a:pPr>
            <a:r>
              <a:rPr lang="nb-NO" i="1" dirty="0"/>
              <a:t>Det finnes mange støtteverktøy på nett. Her ser dere noen aktuelle linker- en </a:t>
            </a:r>
            <a:r>
              <a:rPr lang="nb-NO" i="1" dirty="0" err="1"/>
              <a:t>skattekiste</a:t>
            </a:r>
            <a:r>
              <a:rPr lang="nb-NO" i="1" dirty="0"/>
              <a:t> å ta med seg. </a:t>
            </a:r>
          </a:p>
          <a:p>
            <a:pPr marL="0" indent="0">
              <a:buNone/>
            </a:pPr>
            <a:r>
              <a:rPr lang="nb-NO" i="1" dirty="0"/>
              <a:t>I tillegg finnes det forskning som vi har referert til i denne presentasjonen, bla: </a:t>
            </a:r>
          </a:p>
          <a:p>
            <a:pPr marL="0" indent="0">
              <a:buNone/>
            </a:pPr>
            <a:endParaRPr lang="nb-NO" i="1" dirty="0"/>
          </a:p>
          <a:p>
            <a:pPr marL="0" indent="0">
              <a:buNone/>
            </a:pPr>
            <a:r>
              <a:rPr lang="nb-NO" i="1" dirty="0"/>
              <a:t>Barn som pårørende </a:t>
            </a:r>
            <a:r>
              <a:rPr lang="nb-NO" dirty="0"/>
              <a:t>-resultater fra en multisenterstudie 11/2015</a:t>
            </a:r>
          </a:p>
          <a:p>
            <a:endParaRPr lang="nb-NO" dirty="0"/>
          </a:p>
          <a:p>
            <a:pPr marL="0" indent="0">
              <a:buNone/>
            </a:pPr>
            <a:r>
              <a:rPr lang="nb-NO" i="1" dirty="0"/>
              <a:t>Barn og unge som pårørende ved kreft </a:t>
            </a:r>
            <a:r>
              <a:rPr lang="nb-NO" dirty="0"/>
              <a:t>05/201: </a:t>
            </a:r>
            <a:r>
              <a:rPr lang="nb-NO" dirty="0" err="1"/>
              <a:t>Dyregrov&amp;Dyregrov</a:t>
            </a:r>
            <a:r>
              <a:rPr lang="nb-NO" dirty="0"/>
              <a:t> </a:t>
            </a:r>
          </a:p>
          <a:p>
            <a:endParaRPr lang="nb-NO" dirty="0"/>
          </a:p>
          <a:p>
            <a:pPr marL="0" indent="0">
              <a:buNone/>
            </a:pPr>
            <a:r>
              <a:rPr lang="nb-NO" dirty="0"/>
              <a:t>«</a:t>
            </a:r>
            <a:r>
              <a:rPr lang="nb-NO" i="1" dirty="0"/>
              <a:t>Stemmer vi glemmer</a:t>
            </a:r>
            <a:r>
              <a:rPr lang="nb-NO" dirty="0"/>
              <a:t>.» Dansk undersøkelse om elevers opplevelse av støtte når de kommer tilbake til skolen etter dødsfall hos foreldre. www.cancer.dk</a:t>
            </a:r>
          </a:p>
          <a:p>
            <a:pPr marL="0" indent="0">
              <a:buNone/>
            </a:pPr>
            <a:endParaRPr lang="nb-NO" dirty="0"/>
          </a:p>
          <a:p>
            <a:pPr marL="0" indent="0">
              <a:buNone/>
            </a:pPr>
            <a:endParaRPr lang="nb-NO" dirty="0"/>
          </a:p>
          <a:p>
            <a:pPr marL="0" indent="0">
              <a:buNone/>
            </a:pPr>
            <a:r>
              <a:rPr lang="nb-NO" i="1" dirty="0"/>
              <a:t>Se gjerne mer om barn og unge som pårørende på</a:t>
            </a:r>
            <a:r>
              <a:rPr lang="nb-NO" dirty="0"/>
              <a:t>: </a:t>
            </a:r>
          </a:p>
          <a:p>
            <a:pPr marL="0" indent="0">
              <a:buNone/>
            </a:pPr>
            <a:r>
              <a:rPr lang="nb-NO" dirty="0"/>
              <a:t>www.Kreftforeningen.no </a:t>
            </a:r>
          </a:p>
          <a:p>
            <a:pPr marL="0" indent="0">
              <a:buNone/>
            </a:pPr>
            <a:r>
              <a:rPr lang="nb-NO" dirty="0"/>
              <a:t>www.BarnsBeste.no</a:t>
            </a:r>
          </a:p>
          <a:p>
            <a:endParaRPr lang="nb-NO" dirty="0"/>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6E4E22-C702-4461-AD41-3BD6E32BEF19}"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695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97B8A26-5C70-4609-B5F2-66A4B2A003B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o-NB"/>
          </a:p>
        </p:txBody>
      </p:sp>
      <p:sp>
        <p:nvSpPr>
          <p:cNvPr id="3" name="Undertittel 2">
            <a:extLst>
              <a:ext uri="{FF2B5EF4-FFF2-40B4-BE49-F238E27FC236}">
                <a16:creationId xmlns:a16="http://schemas.microsoft.com/office/drawing/2014/main" id="{501660A1-5347-4636-AD72-E736588BC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o-NB"/>
          </a:p>
        </p:txBody>
      </p:sp>
      <p:sp>
        <p:nvSpPr>
          <p:cNvPr id="4" name="Plassholder for dato 3">
            <a:extLst>
              <a:ext uri="{FF2B5EF4-FFF2-40B4-BE49-F238E27FC236}">
                <a16:creationId xmlns:a16="http://schemas.microsoft.com/office/drawing/2014/main" id="{C5D458CA-7120-41FB-A4F7-F63F4B6F14E1}"/>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5" name="Plassholder for bunntekst 4">
            <a:extLst>
              <a:ext uri="{FF2B5EF4-FFF2-40B4-BE49-F238E27FC236}">
                <a16:creationId xmlns:a16="http://schemas.microsoft.com/office/drawing/2014/main" id="{F2D416E4-96F3-41EB-A6DA-2A211AAD88FE}"/>
              </a:ext>
            </a:extLst>
          </p:cNvPr>
          <p:cNvSpPr>
            <a:spLocks noGrp="1"/>
          </p:cNvSpPr>
          <p:nvPr>
            <p:ph type="ftr" sz="quarter" idx="11"/>
          </p:nvPr>
        </p:nvSpPr>
        <p:spPr/>
        <p:txBody>
          <a:bodyPr/>
          <a:lstStyle/>
          <a:p>
            <a:endParaRPr lang="no-NB"/>
          </a:p>
        </p:txBody>
      </p:sp>
      <p:sp>
        <p:nvSpPr>
          <p:cNvPr id="6" name="Plassholder for lysbildenummer 5">
            <a:extLst>
              <a:ext uri="{FF2B5EF4-FFF2-40B4-BE49-F238E27FC236}">
                <a16:creationId xmlns:a16="http://schemas.microsoft.com/office/drawing/2014/main" id="{0AA821AC-319A-4DC4-88DC-BC797EC8B495}"/>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3672998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D694F6-CDEF-4E92-AA94-B9A3F2D01210}"/>
              </a:ext>
            </a:extLst>
          </p:cNvPr>
          <p:cNvSpPr>
            <a:spLocks noGrp="1"/>
          </p:cNvSpPr>
          <p:nvPr>
            <p:ph type="title"/>
          </p:nvPr>
        </p:nvSpPr>
        <p:spPr/>
        <p:txBody>
          <a:bodyPr/>
          <a:lstStyle/>
          <a:p>
            <a:r>
              <a:rPr lang="nb-NO"/>
              <a:t>Klikk for å redigere tittelstil</a:t>
            </a:r>
            <a:endParaRPr lang="no-NB"/>
          </a:p>
        </p:txBody>
      </p:sp>
      <p:sp>
        <p:nvSpPr>
          <p:cNvPr id="3" name="Plassholder for loddrett tekst 2">
            <a:extLst>
              <a:ext uri="{FF2B5EF4-FFF2-40B4-BE49-F238E27FC236}">
                <a16:creationId xmlns:a16="http://schemas.microsoft.com/office/drawing/2014/main" id="{3A21F5FC-75E9-4433-BAE2-F7BD876600E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4" name="Plassholder for dato 3">
            <a:extLst>
              <a:ext uri="{FF2B5EF4-FFF2-40B4-BE49-F238E27FC236}">
                <a16:creationId xmlns:a16="http://schemas.microsoft.com/office/drawing/2014/main" id="{4AB91CB1-7079-4CB6-AC31-1F9535BD3C8A}"/>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5" name="Plassholder for bunntekst 4">
            <a:extLst>
              <a:ext uri="{FF2B5EF4-FFF2-40B4-BE49-F238E27FC236}">
                <a16:creationId xmlns:a16="http://schemas.microsoft.com/office/drawing/2014/main" id="{DEF30F57-BFEC-417B-94D5-38AD752C1C35}"/>
              </a:ext>
            </a:extLst>
          </p:cNvPr>
          <p:cNvSpPr>
            <a:spLocks noGrp="1"/>
          </p:cNvSpPr>
          <p:nvPr>
            <p:ph type="ftr" sz="quarter" idx="11"/>
          </p:nvPr>
        </p:nvSpPr>
        <p:spPr/>
        <p:txBody>
          <a:bodyPr/>
          <a:lstStyle/>
          <a:p>
            <a:endParaRPr lang="no-NB"/>
          </a:p>
        </p:txBody>
      </p:sp>
      <p:sp>
        <p:nvSpPr>
          <p:cNvPr id="6" name="Plassholder for lysbildenummer 5">
            <a:extLst>
              <a:ext uri="{FF2B5EF4-FFF2-40B4-BE49-F238E27FC236}">
                <a16:creationId xmlns:a16="http://schemas.microsoft.com/office/drawing/2014/main" id="{A46BC869-F373-455E-A8C3-D6151BC8AE74}"/>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1227734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53C1AA1-39BF-4A0A-8E44-8C367F841C88}"/>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no-NB"/>
          </a:p>
        </p:txBody>
      </p:sp>
      <p:sp>
        <p:nvSpPr>
          <p:cNvPr id="3" name="Plassholder for loddrett tekst 2">
            <a:extLst>
              <a:ext uri="{FF2B5EF4-FFF2-40B4-BE49-F238E27FC236}">
                <a16:creationId xmlns:a16="http://schemas.microsoft.com/office/drawing/2014/main" id="{B9EE01DA-1693-469C-93EA-C10E8A78D3C6}"/>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4" name="Plassholder for dato 3">
            <a:extLst>
              <a:ext uri="{FF2B5EF4-FFF2-40B4-BE49-F238E27FC236}">
                <a16:creationId xmlns:a16="http://schemas.microsoft.com/office/drawing/2014/main" id="{923C1CFC-FA56-4665-90E0-6B1D04CB28F1}"/>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5" name="Plassholder for bunntekst 4">
            <a:extLst>
              <a:ext uri="{FF2B5EF4-FFF2-40B4-BE49-F238E27FC236}">
                <a16:creationId xmlns:a16="http://schemas.microsoft.com/office/drawing/2014/main" id="{A0A2BDAF-5D10-4EF0-B9CA-C1DB46143273}"/>
              </a:ext>
            </a:extLst>
          </p:cNvPr>
          <p:cNvSpPr>
            <a:spLocks noGrp="1"/>
          </p:cNvSpPr>
          <p:nvPr>
            <p:ph type="ftr" sz="quarter" idx="11"/>
          </p:nvPr>
        </p:nvSpPr>
        <p:spPr/>
        <p:txBody>
          <a:bodyPr/>
          <a:lstStyle/>
          <a:p>
            <a:endParaRPr lang="no-NB"/>
          </a:p>
        </p:txBody>
      </p:sp>
      <p:sp>
        <p:nvSpPr>
          <p:cNvPr id="6" name="Plassholder for lysbildenummer 5">
            <a:extLst>
              <a:ext uri="{FF2B5EF4-FFF2-40B4-BE49-F238E27FC236}">
                <a16:creationId xmlns:a16="http://schemas.microsoft.com/office/drawing/2014/main" id="{3491C423-76AD-4858-B154-06FCB318EC6D}"/>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3534092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pic>
        <p:nvPicPr>
          <p:cNvPr id="13" name="Picture 12" descr="PPT_bg_5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6"/>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60" y="6434964"/>
            <a:ext cx="9187377" cy="432000"/>
          </a:xfrm>
        </p:spPr>
        <p:txBody>
          <a:bodyPr/>
          <a:lstStyle/>
          <a:p>
            <a:endParaRPr lang="en-US" dirty="0"/>
          </a:p>
        </p:txBody>
      </p:sp>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18267" y="2773680"/>
            <a:ext cx="7755467" cy="1310640"/>
          </a:xfrm>
          <a:prstGeom prst="rect">
            <a:avLst/>
          </a:prstGeom>
        </p:spPr>
      </p:pic>
      <p:pic>
        <p:nvPicPr>
          <p:cNvPr id="7" name="Bilde 6" descr="Et bilde som inneholder tilbehør, vindmølle, paraply&#10;&#10;Automatisk generert beskrivelse">
            <a:extLst>
              <a:ext uri="{FF2B5EF4-FFF2-40B4-BE49-F238E27FC236}">
                <a16:creationId xmlns:a16="http://schemas.microsoft.com/office/drawing/2014/main" id="{414D13F0-6441-44CA-92B2-992F12BD90A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80" y="6475680"/>
            <a:ext cx="374400" cy="328594"/>
          </a:xfrm>
          <a:prstGeom prst="rect">
            <a:avLst/>
          </a:prstGeom>
        </p:spPr>
      </p:pic>
    </p:spTree>
    <p:extLst>
      <p:ext uri="{BB962C8B-B14F-4D97-AF65-F5344CB8AC3E}">
        <p14:creationId xmlns:p14="http://schemas.microsoft.com/office/powerpoint/2010/main" val="3673373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10" name="Picture 9" descr="PPT_bg_4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6"/>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60" y="6434964"/>
            <a:ext cx="9187377" cy="432000"/>
          </a:xfrm>
        </p:spPr>
        <p:txBody>
          <a:bodyPr/>
          <a:lstStyle/>
          <a:p>
            <a:endParaRPr lang="en-US" dirty="0"/>
          </a:p>
        </p:txBody>
      </p:sp>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18267" y="2773680"/>
            <a:ext cx="7755467" cy="1310640"/>
          </a:xfrm>
          <a:prstGeom prst="rect">
            <a:avLst/>
          </a:prstGeom>
        </p:spPr>
      </p:pic>
      <p:pic>
        <p:nvPicPr>
          <p:cNvPr id="7" name="Bilde 6" descr="Et bilde som inneholder tilbehør, vindmølle, paraply&#10;&#10;Automatisk generert beskrivelse">
            <a:extLst>
              <a:ext uri="{FF2B5EF4-FFF2-40B4-BE49-F238E27FC236}">
                <a16:creationId xmlns:a16="http://schemas.microsoft.com/office/drawing/2014/main" id="{333E0C5C-74A1-47B8-BF28-BF3ACD9FF72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80" y="6475680"/>
            <a:ext cx="374400" cy="328594"/>
          </a:xfrm>
          <a:prstGeom prst="rect">
            <a:avLst/>
          </a:prstGeom>
        </p:spPr>
      </p:pic>
    </p:spTree>
    <p:extLst>
      <p:ext uri="{BB962C8B-B14F-4D97-AF65-F5344CB8AC3E}">
        <p14:creationId xmlns:p14="http://schemas.microsoft.com/office/powerpoint/2010/main" val="2926332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10" name="Picture 9" descr="PPT_bg_6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6"/>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60" y="6434964"/>
            <a:ext cx="9187377" cy="432000"/>
          </a:xfrm>
        </p:spPr>
        <p:txBody>
          <a:bodyPr/>
          <a:lstStyle/>
          <a:p>
            <a:endParaRPr lang="en-US" dirty="0"/>
          </a:p>
        </p:txBody>
      </p:sp>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18267" y="2773680"/>
            <a:ext cx="7755467" cy="1310640"/>
          </a:xfrm>
          <a:prstGeom prst="rect">
            <a:avLst/>
          </a:prstGeom>
        </p:spPr>
      </p:pic>
      <p:pic>
        <p:nvPicPr>
          <p:cNvPr id="7" name="Bilde 6" descr="Et bilde som inneholder tilbehør, vindmølle, paraply&#10;&#10;Automatisk generert beskrivelse">
            <a:extLst>
              <a:ext uri="{FF2B5EF4-FFF2-40B4-BE49-F238E27FC236}">
                <a16:creationId xmlns:a16="http://schemas.microsoft.com/office/drawing/2014/main" id="{077AD178-33D8-4BF9-8739-69EBD90E10D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80" y="6475680"/>
            <a:ext cx="374400" cy="328594"/>
          </a:xfrm>
          <a:prstGeom prst="rect">
            <a:avLst/>
          </a:prstGeom>
        </p:spPr>
      </p:pic>
    </p:spTree>
    <p:extLst>
      <p:ext uri="{BB962C8B-B14F-4D97-AF65-F5344CB8AC3E}">
        <p14:creationId xmlns:p14="http://schemas.microsoft.com/office/powerpoint/2010/main" val="17296400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orside med tittel og navn #1">
    <p:spTree>
      <p:nvGrpSpPr>
        <p:cNvPr id="1" name=""/>
        <p:cNvGrpSpPr/>
        <p:nvPr/>
      </p:nvGrpSpPr>
      <p:grpSpPr>
        <a:xfrm>
          <a:off x="0" y="0"/>
          <a:ext cx="0" cy="0"/>
          <a:chOff x="0" y="0"/>
          <a:chExt cx="0" cy="0"/>
        </a:xfrm>
      </p:grpSpPr>
      <p:pic>
        <p:nvPicPr>
          <p:cNvPr id="13" name="Picture 12" descr="PPT_bg_5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6"/>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60" y="6434964"/>
            <a:ext cx="9187377" cy="432000"/>
          </a:xfrm>
        </p:spPr>
        <p:txBody>
          <a:bodyPr/>
          <a:lstStyle/>
          <a:p>
            <a:endParaRPr lang="en-US" dirty="0"/>
          </a:p>
        </p:txBody>
      </p:sp>
      <p:sp>
        <p:nvSpPr>
          <p:cNvPr id="8" name="Title Placeholder 1"/>
          <p:cNvSpPr>
            <a:spLocks noGrp="1"/>
          </p:cNvSpPr>
          <p:nvPr>
            <p:ph type="title" hasCustomPrompt="1"/>
          </p:nvPr>
        </p:nvSpPr>
        <p:spPr>
          <a:xfrm>
            <a:off x="2351584" y="2849846"/>
            <a:ext cx="7488832" cy="664798"/>
          </a:xfrm>
          <a:prstGeom prst="rect">
            <a:avLst/>
          </a:prstGeom>
        </p:spPr>
        <p:txBody>
          <a:bodyPr vert="horz" wrap="square" lIns="0" tIns="0" rIns="0" bIns="0" rtlCol="0" anchor="b" anchorCtr="0">
            <a:spAutoFit/>
          </a:bodyPr>
          <a:lstStyle>
            <a:lvl1pPr algn="ctr">
              <a:defRPr sz="4320" b="0" cap="all" baseline="0">
                <a:solidFill>
                  <a:schemeClr val="bg1"/>
                </a:solidFill>
                <a:latin typeface="+mj-lt"/>
              </a:defRPr>
            </a:lvl1pPr>
          </a:lstStyle>
          <a:p>
            <a:r>
              <a:rPr lang="nb-NO" dirty="0"/>
              <a:t>Foredragstittel</a:t>
            </a:r>
            <a:endParaRPr lang="en-US" dirty="0"/>
          </a:p>
        </p:txBody>
      </p:sp>
      <p:sp>
        <p:nvSpPr>
          <p:cNvPr id="10" name="Text Placeholder 17"/>
          <p:cNvSpPr>
            <a:spLocks noGrp="1"/>
          </p:cNvSpPr>
          <p:nvPr>
            <p:ph type="body" sz="quarter" idx="12" hasCustomPrompt="1"/>
          </p:nvPr>
        </p:nvSpPr>
        <p:spPr>
          <a:xfrm>
            <a:off x="2351584" y="3515409"/>
            <a:ext cx="7488832" cy="674608"/>
          </a:xfrm>
        </p:spPr>
        <p:txBody>
          <a:bodyPr>
            <a:spAutoFit/>
          </a:bodyPr>
          <a:lstStyle>
            <a:lvl1pPr marL="0" indent="0" algn="ctr">
              <a:buNone/>
              <a:defRPr sz="4320" cap="all" baseline="0">
                <a:solidFill>
                  <a:schemeClr val="bg1"/>
                </a:solidFill>
                <a:latin typeface="+mj-lt"/>
              </a:defRPr>
            </a:lvl1pPr>
          </a:lstStyle>
          <a:p>
            <a:pPr lvl="0"/>
            <a:r>
              <a:rPr lang="nb-NO" dirty="0"/>
              <a:t>Navn</a:t>
            </a:r>
          </a:p>
        </p:txBody>
      </p:sp>
      <p:pic>
        <p:nvPicPr>
          <p:cNvPr id="14" name="Picture 13" descr="Kreftforeningen_navnetrekk_po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pic>
        <p:nvPicPr>
          <p:cNvPr id="9" name="Bilde 8" descr="Et bilde som inneholder tilbehør, vindmølle, paraply&#10;&#10;Automatisk generert beskrivelse">
            <a:extLst>
              <a:ext uri="{FF2B5EF4-FFF2-40B4-BE49-F238E27FC236}">
                <a16:creationId xmlns:a16="http://schemas.microsoft.com/office/drawing/2014/main" id="{D90B9A06-3A0D-4009-A330-B1117306B6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80" y="6475680"/>
            <a:ext cx="374400" cy="328594"/>
          </a:xfrm>
          <a:prstGeom prst="rect">
            <a:avLst/>
          </a:prstGeom>
        </p:spPr>
      </p:pic>
    </p:spTree>
    <p:extLst>
      <p:ext uri="{BB962C8B-B14F-4D97-AF65-F5344CB8AC3E}">
        <p14:creationId xmlns:p14="http://schemas.microsoft.com/office/powerpoint/2010/main" val="88792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med tittel og navn #2">
    <p:spTree>
      <p:nvGrpSpPr>
        <p:cNvPr id="1" name=""/>
        <p:cNvGrpSpPr/>
        <p:nvPr/>
      </p:nvGrpSpPr>
      <p:grpSpPr>
        <a:xfrm>
          <a:off x="0" y="0"/>
          <a:ext cx="0" cy="0"/>
          <a:chOff x="0" y="0"/>
          <a:chExt cx="0" cy="0"/>
        </a:xfrm>
      </p:grpSpPr>
      <p:pic>
        <p:nvPicPr>
          <p:cNvPr id="12" name="Picture 11" descr="PPT_bg_4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6"/>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60" y="6434964"/>
            <a:ext cx="9187377" cy="432000"/>
          </a:xfrm>
        </p:spPr>
        <p:txBody>
          <a:bodyPr/>
          <a:lstStyle/>
          <a:p>
            <a:endParaRPr lang="en-US" dirty="0"/>
          </a:p>
        </p:txBody>
      </p:sp>
      <p:sp>
        <p:nvSpPr>
          <p:cNvPr id="8" name="Title Placeholder 1"/>
          <p:cNvSpPr>
            <a:spLocks noGrp="1"/>
          </p:cNvSpPr>
          <p:nvPr>
            <p:ph type="title" hasCustomPrompt="1"/>
          </p:nvPr>
        </p:nvSpPr>
        <p:spPr>
          <a:xfrm>
            <a:off x="2351584" y="2849846"/>
            <a:ext cx="7488832" cy="664798"/>
          </a:xfrm>
          <a:prstGeom prst="rect">
            <a:avLst/>
          </a:prstGeom>
        </p:spPr>
        <p:txBody>
          <a:bodyPr vert="horz" wrap="square" lIns="0" tIns="0" rIns="0" bIns="0" rtlCol="0" anchor="b" anchorCtr="0">
            <a:spAutoFit/>
          </a:bodyPr>
          <a:lstStyle>
            <a:lvl1pPr algn="ctr">
              <a:defRPr sz="4320" b="0" cap="all" baseline="0">
                <a:solidFill>
                  <a:schemeClr val="bg1"/>
                </a:solidFill>
                <a:latin typeface="+mj-lt"/>
              </a:defRPr>
            </a:lvl1pPr>
          </a:lstStyle>
          <a:p>
            <a:r>
              <a:rPr lang="nb-NO" dirty="0"/>
              <a:t>Foredragstittel</a:t>
            </a:r>
            <a:endParaRPr lang="en-US" dirty="0"/>
          </a:p>
        </p:txBody>
      </p:sp>
      <p:sp>
        <p:nvSpPr>
          <p:cNvPr id="10" name="Text Placeholder 17"/>
          <p:cNvSpPr>
            <a:spLocks noGrp="1"/>
          </p:cNvSpPr>
          <p:nvPr>
            <p:ph type="body" sz="quarter" idx="12" hasCustomPrompt="1"/>
          </p:nvPr>
        </p:nvSpPr>
        <p:spPr>
          <a:xfrm>
            <a:off x="2351584" y="3515409"/>
            <a:ext cx="7488832" cy="674608"/>
          </a:xfrm>
        </p:spPr>
        <p:txBody>
          <a:bodyPr>
            <a:spAutoFit/>
          </a:bodyPr>
          <a:lstStyle>
            <a:lvl1pPr marL="0" indent="0" algn="ctr">
              <a:buNone/>
              <a:defRPr sz="4320" cap="all" baseline="0">
                <a:solidFill>
                  <a:schemeClr val="bg1"/>
                </a:solidFill>
                <a:latin typeface="+mj-lt"/>
              </a:defRPr>
            </a:lvl1pPr>
          </a:lstStyle>
          <a:p>
            <a:pPr lvl="0"/>
            <a:r>
              <a:rPr lang="nb-NO" dirty="0"/>
              <a:t>Navn</a:t>
            </a:r>
          </a:p>
        </p:txBody>
      </p:sp>
      <p:pic>
        <p:nvPicPr>
          <p:cNvPr id="14" name="Picture 13" descr="Kreftforeningen_navnetrekk_po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pic>
        <p:nvPicPr>
          <p:cNvPr id="9" name="Bilde 8" descr="Et bilde som inneholder tilbehør, vindmølle, paraply&#10;&#10;Automatisk generert beskrivelse">
            <a:extLst>
              <a:ext uri="{FF2B5EF4-FFF2-40B4-BE49-F238E27FC236}">
                <a16:creationId xmlns:a16="http://schemas.microsoft.com/office/drawing/2014/main" id="{A23FCC68-F499-4135-BABD-FFB70E993C9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80" y="6475680"/>
            <a:ext cx="374400" cy="328594"/>
          </a:xfrm>
          <a:prstGeom prst="rect">
            <a:avLst/>
          </a:prstGeom>
        </p:spPr>
      </p:pic>
    </p:spTree>
    <p:extLst>
      <p:ext uri="{BB962C8B-B14F-4D97-AF65-F5344CB8AC3E}">
        <p14:creationId xmlns:p14="http://schemas.microsoft.com/office/powerpoint/2010/main" val="1706788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orside med tittel og navn #3">
    <p:spTree>
      <p:nvGrpSpPr>
        <p:cNvPr id="1" name=""/>
        <p:cNvGrpSpPr/>
        <p:nvPr/>
      </p:nvGrpSpPr>
      <p:grpSpPr>
        <a:xfrm>
          <a:off x="0" y="0"/>
          <a:ext cx="0" cy="0"/>
          <a:chOff x="0" y="0"/>
          <a:chExt cx="0" cy="0"/>
        </a:xfrm>
      </p:grpSpPr>
      <p:pic>
        <p:nvPicPr>
          <p:cNvPr id="13" name="Picture 12" descr="PPT_bg_6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6"/>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60" y="6434964"/>
            <a:ext cx="9187377" cy="432000"/>
          </a:xfrm>
        </p:spPr>
        <p:txBody>
          <a:bodyPr/>
          <a:lstStyle/>
          <a:p>
            <a:endParaRPr lang="en-US" dirty="0"/>
          </a:p>
        </p:txBody>
      </p:sp>
      <p:sp>
        <p:nvSpPr>
          <p:cNvPr id="8" name="Title Placeholder 1"/>
          <p:cNvSpPr>
            <a:spLocks noGrp="1"/>
          </p:cNvSpPr>
          <p:nvPr>
            <p:ph type="title" hasCustomPrompt="1"/>
          </p:nvPr>
        </p:nvSpPr>
        <p:spPr>
          <a:xfrm>
            <a:off x="2351584" y="2849846"/>
            <a:ext cx="7488832" cy="664798"/>
          </a:xfrm>
          <a:prstGeom prst="rect">
            <a:avLst/>
          </a:prstGeom>
        </p:spPr>
        <p:txBody>
          <a:bodyPr vert="horz" wrap="square" lIns="0" tIns="0" rIns="0" bIns="0" rtlCol="0" anchor="b" anchorCtr="0">
            <a:spAutoFit/>
          </a:bodyPr>
          <a:lstStyle>
            <a:lvl1pPr algn="ctr">
              <a:defRPr sz="4320" b="0" cap="all" baseline="0">
                <a:solidFill>
                  <a:schemeClr val="bg1"/>
                </a:solidFill>
                <a:latin typeface="+mj-lt"/>
              </a:defRPr>
            </a:lvl1pPr>
          </a:lstStyle>
          <a:p>
            <a:r>
              <a:rPr lang="nb-NO" dirty="0"/>
              <a:t>Foredragstittel</a:t>
            </a:r>
            <a:endParaRPr lang="en-US" dirty="0"/>
          </a:p>
        </p:txBody>
      </p:sp>
      <p:sp>
        <p:nvSpPr>
          <p:cNvPr id="10" name="Text Placeholder 17"/>
          <p:cNvSpPr>
            <a:spLocks noGrp="1"/>
          </p:cNvSpPr>
          <p:nvPr>
            <p:ph type="body" sz="quarter" idx="12" hasCustomPrompt="1"/>
          </p:nvPr>
        </p:nvSpPr>
        <p:spPr>
          <a:xfrm>
            <a:off x="2351584" y="3515409"/>
            <a:ext cx="7488832" cy="674608"/>
          </a:xfrm>
        </p:spPr>
        <p:txBody>
          <a:bodyPr>
            <a:spAutoFit/>
          </a:bodyPr>
          <a:lstStyle>
            <a:lvl1pPr marL="0" indent="0" algn="ctr">
              <a:buNone/>
              <a:defRPr sz="4320" cap="all" baseline="0">
                <a:solidFill>
                  <a:schemeClr val="bg1"/>
                </a:solidFill>
                <a:latin typeface="+mj-lt"/>
              </a:defRPr>
            </a:lvl1pPr>
          </a:lstStyle>
          <a:p>
            <a:pPr lvl="0"/>
            <a:r>
              <a:rPr lang="nb-NO" dirty="0"/>
              <a:t>Navn</a:t>
            </a:r>
          </a:p>
        </p:txBody>
      </p:sp>
      <p:pic>
        <p:nvPicPr>
          <p:cNvPr id="14" name="Picture 13" descr="Kreftforeningen_navnetrekk_po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pic>
        <p:nvPicPr>
          <p:cNvPr id="9" name="Bilde 8" descr="Et bilde som inneholder tilbehør, vindmølle, paraply&#10;&#10;Automatisk generert beskrivelse">
            <a:extLst>
              <a:ext uri="{FF2B5EF4-FFF2-40B4-BE49-F238E27FC236}">
                <a16:creationId xmlns:a16="http://schemas.microsoft.com/office/drawing/2014/main" id="{62FB9EEB-5EF3-4CE6-B42B-816FD376C21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80" y="6475680"/>
            <a:ext cx="374400" cy="328594"/>
          </a:xfrm>
          <a:prstGeom prst="rect">
            <a:avLst/>
          </a:prstGeom>
        </p:spPr>
      </p:pic>
    </p:spTree>
    <p:extLst>
      <p:ext uri="{BB962C8B-B14F-4D97-AF65-F5344CB8AC3E}">
        <p14:creationId xmlns:p14="http://schemas.microsoft.com/office/powerpoint/2010/main" val="335409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rtside">
    <p:spTree>
      <p:nvGrpSpPr>
        <p:cNvPr id="1" name=""/>
        <p:cNvGrpSpPr/>
        <p:nvPr/>
      </p:nvGrpSpPr>
      <p:grpSpPr>
        <a:xfrm>
          <a:off x="0" y="0"/>
          <a:ext cx="0" cy="0"/>
          <a:chOff x="0" y="0"/>
          <a:chExt cx="0" cy="0"/>
        </a:xfrm>
      </p:grpSpPr>
      <p:sp>
        <p:nvSpPr>
          <p:cNvPr id="11" name="Picture Placeholder 27"/>
          <p:cNvSpPr>
            <a:spLocks noGrp="1"/>
          </p:cNvSpPr>
          <p:nvPr>
            <p:ph type="pic" sz="quarter" idx="10" hasCustomPrompt="1"/>
          </p:nvPr>
        </p:nvSpPr>
        <p:spPr>
          <a:xfrm>
            <a:off x="480000" y="1451429"/>
            <a:ext cx="11232001" cy="4974571"/>
          </a:xfrm>
          <a:prstGeom prst="rect">
            <a:avLst/>
          </a:prstGeom>
          <a:solidFill>
            <a:srgbClr val="F2F2F2"/>
          </a:solidFill>
        </p:spPr>
        <p:txBody>
          <a:bodyPr vert="horz" anchor="ctr" anchorCtr="0"/>
          <a:lstStyle>
            <a:lvl1pPr marL="0" indent="0" algn="ctr">
              <a:buNone/>
              <a:defRPr sz="3600" b="1" i="0">
                <a:latin typeface="Georgia" pitchFamily="18" charset="0"/>
                <a:cs typeface="Georgia" pitchFamily="18" charset="0"/>
              </a:defRPr>
            </a:lvl1pPr>
          </a:lstStyle>
          <a:p>
            <a:r>
              <a:rPr lang="en-US" dirty="0"/>
              <a:t>Sett inn </a:t>
            </a:r>
            <a:r>
              <a:rPr lang="en-US" dirty="0" err="1"/>
              <a:t>bilde</a:t>
            </a:r>
            <a:endParaRPr lang="en-US" dirty="0"/>
          </a:p>
        </p:txBody>
      </p:sp>
      <p:sp>
        <p:nvSpPr>
          <p:cNvPr id="23" name="Text Placeholder 17"/>
          <p:cNvSpPr>
            <a:spLocks noGrp="1"/>
          </p:cNvSpPr>
          <p:nvPr>
            <p:ph type="body" sz="quarter" idx="11"/>
          </p:nvPr>
        </p:nvSpPr>
        <p:spPr>
          <a:xfrm>
            <a:off x="481104" y="871596"/>
            <a:ext cx="11230897" cy="421004"/>
          </a:xfrm>
        </p:spPr>
        <p:txBody>
          <a:bodyPr/>
          <a:lstStyle>
            <a:lvl1pPr marL="0" indent="0">
              <a:buNone/>
              <a:defRPr/>
            </a:lvl1pPr>
          </a:lstStyle>
          <a:p>
            <a:pPr lvl="0"/>
            <a:r>
              <a:rPr lang="nb-NO"/>
              <a:t>Klikk for å redigere tekststiler i malen</a:t>
            </a:r>
          </a:p>
        </p:txBody>
      </p:sp>
      <p:sp>
        <p:nvSpPr>
          <p:cNvPr id="13"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14"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
        <p:nvSpPr>
          <p:cNvPr id="7"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Tree>
    <p:extLst>
      <p:ext uri="{BB962C8B-B14F-4D97-AF65-F5344CB8AC3E}">
        <p14:creationId xmlns:p14="http://schemas.microsoft.com/office/powerpoint/2010/main" val="3112149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vileside">
    <p:spTree>
      <p:nvGrpSpPr>
        <p:cNvPr id="1" name=""/>
        <p:cNvGrpSpPr/>
        <p:nvPr/>
      </p:nvGrpSpPr>
      <p:grpSpPr>
        <a:xfrm>
          <a:off x="0" y="0"/>
          <a:ext cx="0" cy="0"/>
          <a:chOff x="0" y="0"/>
          <a:chExt cx="0" cy="0"/>
        </a:xfrm>
      </p:grpSpPr>
      <p:sp>
        <p:nvSpPr>
          <p:cNvPr id="28" name="Picture Placeholder 27"/>
          <p:cNvSpPr>
            <a:spLocks noGrp="1"/>
          </p:cNvSpPr>
          <p:nvPr>
            <p:ph type="pic" sz="quarter" idx="10" hasCustomPrompt="1"/>
          </p:nvPr>
        </p:nvSpPr>
        <p:spPr>
          <a:xfrm>
            <a:off x="480000" y="432001"/>
            <a:ext cx="11232000" cy="5993999"/>
          </a:xfrm>
          <a:prstGeom prst="rect">
            <a:avLst/>
          </a:prstGeom>
          <a:solidFill>
            <a:srgbClr val="F2F2F2"/>
          </a:solidFill>
        </p:spPr>
        <p:txBody>
          <a:bodyPr vert="horz" anchor="ctr" anchorCtr="0"/>
          <a:lstStyle>
            <a:lvl1pPr marL="0" indent="0" algn="ctr">
              <a:buNone/>
              <a:defRPr sz="3600" b="1" i="0">
                <a:latin typeface="Georgia" pitchFamily="18" charset="0"/>
                <a:cs typeface="Georgia" pitchFamily="18" charset="0"/>
              </a:defRPr>
            </a:lvl1pPr>
          </a:lstStyle>
          <a:p>
            <a:r>
              <a:rPr lang="en-US" dirty="0"/>
              <a:t>Sett inn </a:t>
            </a:r>
            <a:r>
              <a:rPr lang="en-US" dirty="0" err="1"/>
              <a:t>bilde</a:t>
            </a:r>
            <a:endParaRPr lang="en-US" dirty="0"/>
          </a:p>
        </p:txBody>
      </p:sp>
      <p:sp>
        <p:nvSpPr>
          <p:cNvPr id="10"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11"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Tree>
    <p:extLst>
      <p:ext uri="{BB962C8B-B14F-4D97-AF65-F5344CB8AC3E}">
        <p14:creationId xmlns:p14="http://schemas.microsoft.com/office/powerpoint/2010/main" val="681735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B4D3DD-33E3-4CCD-AF31-C7818C8B8BB9}"/>
              </a:ext>
            </a:extLst>
          </p:cNvPr>
          <p:cNvSpPr>
            <a:spLocks noGrp="1"/>
          </p:cNvSpPr>
          <p:nvPr>
            <p:ph type="title"/>
          </p:nvPr>
        </p:nvSpPr>
        <p:spPr/>
        <p:txBody>
          <a:bodyPr/>
          <a:lstStyle/>
          <a:p>
            <a:r>
              <a:rPr lang="nb-NO"/>
              <a:t>Klikk for å redigere tittelstil</a:t>
            </a:r>
            <a:endParaRPr lang="no-NB"/>
          </a:p>
        </p:txBody>
      </p:sp>
      <p:sp>
        <p:nvSpPr>
          <p:cNvPr id="3" name="Plassholder for innhold 2">
            <a:extLst>
              <a:ext uri="{FF2B5EF4-FFF2-40B4-BE49-F238E27FC236}">
                <a16:creationId xmlns:a16="http://schemas.microsoft.com/office/drawing/2014/main" id="{1153B05A-6DD6-4C34-A21C-84AE45A791CF}"/>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4" name="Plassholder for dato 3">
            <a:extLst>
              <a:ext uri="{FF2B5EF4-FFF2-40B4-BE49-F238E27FC236}">
                <a16:creationId xmlns:a16="http://schemas.microsoft.com/office/drawing/2014/main" id="{DDE44DC5-88C9-49EE-9B95-DDBA5C7D06D3}"/>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5" name="Plassholder for bunntekst 4">
            <a:extLst>
              <a:ext uri="{FF2B5EF4-FFF2-40B4-BE49-F238E27FC236}">
                <a16:creationId xmlns:a16="http://schemas.microsoft.com/office/drawing/2014/main" id="{DF4E6910-DA24-4E1E-845E-B69785CD5307}"/>
              </a:ext>
            </a:extLst>
          </p:cNvPr>
          <p:cNvSpPr>
            <a:spLocks noGrp="1"/>
          </p:cNvSpPr>
          <p:nvPr>
            <p:ph type="ftr" sz="quarter" idx="11"/>
          </p:nvPr>
        </p:nvSpPr>
        <p:spPr/>
        <p:txBody>
          <a:bodyPr/>
          <a:lstStyle/>
          <a:p>
            <a:endParaRPr lang="no-NB"/>
          </a:p>
        </p:txBody>
      </p:sp>
      <p:sp>
        <p:nvSpPr>
          <p:cNvPr id="6" name="Plassholder for lysbildenummer 5">
            <a:extLst>
              <a:ext uri="{FF2B5EF4-FFF2-40B4-BE49-F238E27FC236}">
                <a16:creationId xmlns:a16="http://schemas.microsoft.com/office/drawing/2014/main" id="{9038A4E1-35A4-464D-8164-CB6983B2476B}"/>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2481392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d tekst side">
    <p:spTree>
      <p:nvGrpSpPr>
        <p:cNvPr id="1" name=""/>
        <p:cNvGrpSpPr/>
        <p:nvPr/>
      </p:nvGrpSpPr>
      <p:grpSpPr>
        <a:xfrm>
          <a:off x="0" y="0"/>
          <a:ext cx="0" cy="0"/>
          <a:chOff x="0" y="0"/>
          <a:chExt cx="0" cy="0"/>
        </a:xfrm>
      </p:grpSpPr>
      <p:sp>
        <p:nvSpPr>
          <p:cNvPr id="19" name="Text Placeholder 17"/>
          <p:cNvSpPr>
            <a:spLocks noGrp="1"/>
          </p:cNvSpPr>
          <p:nvPr>
            <p:ph type="body" sz="quarter" idx="11"/>
          </p:nvPr>
        </p:nvSpPr>
        <p:spPr>
          <a:xfrm>
            <a:off x="488092" y="870998"/>
            <a:ext cx="11223909" cy="421004"/>
          </a:xfrm>
        </p:spPr>
        <p:txBody>
          <a:bodyPr/>
          <a:lstStyle>
            <a:lvl1pPr marL="0" indent="0">
              <a:buNone/>
              <a:defRPr/>
            </a:lvl1pPr>
          </a:lstStyle>
          <a:p>
            <a:pPr lvl="0"/>
            <a:r>
              <a:rPr lang="nb-NO"/>
              <a:t>Klikk for å redigere tekststiler i malen</a:t>
            </a:r>
          </a:p>
        </p:txBody>
      </p:sp>
      <p:sp>
        <p:nvSpPr>
          <p:cNvPr id="14"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15"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
        <p:nvSpPr>
          <p:cNvPr id="8"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9" name="Plassholder for innhold 2"/>
          <p:cNvSpPr>
            <a:spLocks noGrp="1"/>
          </p:cNvSpPr>
          <p:nvPr>
            <p:ph sz="quarter" idx="12"/>
          </p:nvPr>
        </p:nvSpPr>
        <p:spPr>
          <a:xfrm>
            <a:off x="488951" y="1451610"/>
            <a:ext cx="11222567"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772360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2 spalter">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16"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
        <p:nvSpPr>
          <p:cNvPr id="9" name="Text Placeholder 17"/>
          <p:cNvSpPr>
            <a:spLocks noGrp="1"/>
          </p:cNvSpPr>
          <p:nvPr>
            <p:ph type="body" sz="quarter" idx="11"/>
          </p:nvPr>
        </p:nvSpPr>
        <p:spPr>
          <a:xfrm>
            <a:off x="488092" y="870998"/>
            <a:ext cx="11223909" cy="421004"/>
          </a:xfrm>
        </p:spPr>
        <p:txBody>
          <a:bodyPr/>
          <a:lstStyle>
            <a:lvl1pPr marL="0" indent="0">
              <a:buNone/>
              <a:defRPr/>
            </a:lvl1pPr>
          </a:lstStyle>
          <a:p>
            <a:pPr lvl="0"/>
            <a:r>
              <a:rPr lang="nb-NO"/>
              <a:t>Klikk for å redigere tekststiler i malen</a:t>
            </a:r>
          </a:p>
        </p:txBody>
      </p:sp>
      <p:sp>
        <p:nvSpPr>
          <p:cNvPr id="10"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12" name="Plassholder for innhold 2"/>
          <p:cNvSpPr>
            <a:spLocks noGrp="1"/>
          </p:cNvSpPr>
          <p:nvPr>
            <p:ph sz="quarter" idx="13"/>
          </p:nvPr>
        </p:nvSpPr>
        <p:spPr>
          <a:xfrm>
            <a:off x="488951"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2"/>
          <p:cNvSpPr>
            <a:spLocks noGrp="1"/>
          </p:cNvSpPr>
          <p:nvPr>
            <p:ph sz="quarter" idx="14"/>
          </p:nvPr>
        </p:nvSpPr>
        <p:spPr>
          <a:xfrm>
            <a:off x="6288000"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3446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6300184" y="440964"/>
            <a:ext cx="5427177" cy="5994000"/>
          </a:xfrm>
          <a:solidFill>
            <a:schemeClr val="bg1">
              <a:lumMod val="95000"/>
            </a:schemeClr>
          </a:solidFill>
        </p:spPr>
        <p:txBody>
          <a:bodyPr anchor="ctr" anchorCtr="0"/>
          <a:lstStyle>
            <a:lvl1pPr marL="0" indent="0" algn="ctr">
              <a:buNone/>
              <a:defRPr/>
            </a:lvl1pPr>
          </a:lstStyle>
          <a:p>
            <a:r>
              <a:rPr lang="en-US"/>
              <a:t>Sett inn bilde</a:t>
            </a:r>
          </a:p>
        </p:txBody>
      </p:sp>
      <p:sp>
        <p:nvSpPr>
          <p:cNvPr id="16" name="Text Placeholder 17"/>
          <p:cNvSpPr>
            <a:spLocks noGrp="1"/>
          </p:cNvSpPr>
          <p:nvPr>
            <p:ph type="body" sz="quarter" idx="11"/>
          </p:nvPr>
        </p:nvSpPr>
        <p:spPr>
          <a:xfrm>
            <a:off x="479999" y="871596"/>
            <a:ext cx="5423183" cy="421004"/>
          </a:xfrm>
        </p:spPr>
        <p:txBody>
          <a:bodyPr/>
          <a:lstStyle>
            <a:lvl1pPr marL="0" indent="0">
              <a:buNone/>
              <a:defRPr/>
            </a:lvl1pPr>
          </a:lstStyle>
          <a:p>
            <a:pPr lvl="0"/>
            <a:r>
              <a:rPr lang="nb-NO"/>
              <a:t>Klikk for å redigere tekststiler i malen</a:t>
            </a:r>
          </a:p>
        </p:txBody>
      </p:sp>
      <p:sp>
        <p:nvSpPr>
          <p:cNvPr id="20"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21"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
        <p:nvSpPr>
          <p:cNvPr id="8" name="Title Placeholder 1"/>
          <p:cNvSpPr>
            <a:spLocks noGrp="1"/>
          </p:cNvSpPr>
          <p:nvPr>
            <p:ph type="title"/>
          </p:nvPr>
        </p:nvSpPr>
        <p:spPr>
          <a:xfrm>
            <a:off x="480000" y="433483"/>
            <a:ext cx="5423181"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9" name="Plassholder for innhold 2"/>
          <p:cNvSpPr>
            <a:spLocks noGrp="1"/>
          </p:cNvSpPr>
          <p:nvPr>
            <p:ph sz="quarter" idx="14"/>
          </p:nvPr>
        </p:nvSpPr>
        <p:spPr>
          <a:xfrm>
            <a:off x="488951"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64080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og to bilder">
    <p:spTree>
      <p:nvGrpSpPr>
        <p:cNvPr id="1" name=""/>
        <p:cNvGrpSpPr/>
        <p:nvPr/>
      </p:nvGrpSpPr>
      <p:grpSpPr>
        <a:xfrm>
          <a:off x="0" y="0"/>
          <a:ext cx="0" cy="0"/>
          <a:chOff x="0" y="0"/>
          <a:chExt cx="0" cy="0"/>
        </a:xfrm>
      </p:grpSpPr>
      <p:sp>
        <p:nvSpPr>
          <p:cNvPr id="20" name="Picture Placeholder 11"/>
          <p:cNvSpPr>
            <a:spLocks noGrp="1"/>
          </p:cNvSpPr>
          <p:nvPr>
            <p:ph type="pic" sz="quarter" idx="19"/>
          </p:nvPr>
        </p:nvSpPr>
        <p:spPr>
          <a:xfrm>
            <a:off x="481248" y="1451429"/>
            <a:ext cx="5422752" cy="4983534"/>
          </a:xfrm>
          <a:noFill/>
        </p:spPr>
        <p:txBody>
          <a:bodyPr anchor="ctr" anchorCtr="0"/>
          <a:lstStyle>
            <a:lvl1pPr marL="0" indent="0" algn="ctr">
              <a:buNone/>
              <a:defRPr/>
            </a:lvl1pPr>
          </a:lstStyle>
          <a:p>
            <a:r>
              <a:rPr lang="nb-NO"/>
              <a:t>Klikk ikonet for å legge til et bilde</a:t>
            </a:r>
            <a:endParaRPr lang="en-US" dirty="0"/>
          </a:p>
        </p:txBody>
      </p:sp>
      <p:sp>
        <p:nvSpPr>
          <p:cNvPr id="23" name="Picture Placeholder 11"/>
          <p:cNvSpPr>
            <a:spLocks noGrp="1"/>
          </p:cNvSpPr>
          <p:nvPr>
            <p:ph type="pic" sz="quarter" idx="20"/>
          </p:nvPr>
        </p:nvSpPr>
        <p:spPr>
          <a:xfrm>
            <a:off x="6322906" y="1451429"/>
            <a:ext cx="5404455" cy="4983534"/>
          </a:xfrm>
          <a:noFill/>
        </p:spPr>
        <p:txBody>
          <a:bodyPr anchor="ctr" anchorCtr="0"/>
          <a:lstStyle>
            <a:lvl1pPr marL="0" indent="0" algn="ctr">
              <a:buNone/>
              <a:defRPr/>
            </a:lvl1pPr>
          </a:lstStyle>
          <a:p>
            <a:r>
              <a:rPr lang="nb-NO"/>
              <a:t>Klikk ikonet for å legge til et bilde</a:t>
            </a:r>
            <a:endParaRPr lang="en-US" dirty="0"/>
          </a:p>
        </p:txBody>
      </p:sp>
      <p:sp>
        <p:nvSpPr>
          <p:cNvPr id="24" name="Text Placeholder 17"/>
          <p:cNvSpPr>
            <a:spLocks noGrp="1"/>
          </p:cNvSpPr>
          <p:nvPr>
            <p:ph type="body" sz="quarter" idx="11"/>
          </p:nvPr>
        </p:nvSpPr>
        <p:spPr>
          <a:xfrm>
            <a:off x="481247" y="870998"/>
            <a:ext cx="11246475" cy="421004"/>
          </a:xfrm>
        </p:spPr>
        <p:txBody>
          <a:bodyPr/>
          <a:lstStyle>
            <a:lvl1pPr marL="0" indent="0">
              <a:buNone/>
              <a:defRPr/>
            </a:lvl1pPr>
          </a:lstStyle>
          <a:p>
            <a:pPr lvl="0"/>
            <a:r>
              <a:rPr lang="nb-NO"/>
              <a:t>Klikk for å redigere tekststiler i malen</a:t>
            </a:r>
          </a:p>
        </p:txBody>
      </p:sp>
      <p:sp>
        <p:nvSpPr>
          <p:cNvPr id="15"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16"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
        <p:nvSpPr>
          <p:cNvPr id="8" name="Title Placeholder 1"/>
          <p:cNvSpPr>
            <a:spLocks noGrp="1"/>
          </p:cNvSpPr>
          <p:nvPr>
            <p:ph type="title"/>
          </p:nvPr>
        </p:nvSpPr>
        <p:spPr>
          <a:xfrm>
            <a:off x="480000" y="433483"/>
            <a:ext cx="11247360" cy="446858"/>
          </a:xfrm>
          <a:prstGeom prst="rect">
            <a:avLst/>
          </a:prstGeom>
        </p:spPr>
        <p:txBody>
          <a:bodyPr vert="horz" lIns="0" tIns="0" rIns="0" bIns="0" rtlCol="0" anchor="t" anchorCtr="0">
            <a:noAutofit/>
          </a:bodyPr>
          <a:lstStyle/>
          <a:p>
            <a:r>
              <a:rPr lang="nb-NO"/>
              <a:t>Klikk for å redigere tittelstil</a:t>
            </a:r>
            <a:endParaRPr lang="en-US" dirty="0"/>
          </a:p>
        </p:txBody>
      </p:sp>
    </p:spTree>
    <p:extLst>
      <p:ext uri="{BB962C8B-B14F-4D97-AF65-F5344CB8AC3E}">
        <p14:creationId xmlns:p14="http://schemas.microsoft.com/office/powerpoint/2010/main" val="3533167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og bilde 2">
    <p:spTree>
      <p:nvGrpSpPr>
        <p:cNvPr id="1" name=""/>
        <p:cNvGrpSpPr/>
        <p:nvPr/>
      </p:nvGrpSpPr>
      <p:grpSpPr>
        <a:xfrm>
          <a:off x="0" y="0"/>
          <a:ext cx="0" cy="0"/>
          <a:chOff x="0" y="0"/>
          <a:chExt cx="0" cy="0"/>
        </a:xfrm>
      </p:grpSpPr>
      <p:sp>
        <p:nvSpPr>
          <p:cNvPr id="10" name="Picture Placeholder 11"/>
          <p:cNvSpPr>
            <a:spLocks noGrp="1"/>
          </p:cNvSpPr>
          <p:nvPr>
            <p:ph type="pic" sz="quarter" idx="13" hasCustomPrompt="1"/>
          </p:nvPr>
        </p:nvSpPr>
        <p:spPr>
          <a:xfrm>
            <a:off x="480000" y="432000"/>
            <a:ext cx="5387499" cy="5994001"/>
          </a:xfrm>
          <a:solidFill>
            <a:schemeClr val="bg1">
              <a:lumMod val="95000"/>
            </a:schemeClr>
          </a:solidFill>
        </p:spPr>
        <p:txBody>
          <a:bodyPr anchor="ctr" anchorCtr="0"/>
          <a:lstStyle>
            <a:lvl1pPr marL="0" indent="0" algn="ctr">
              <a:buNone/>
              <a:defRPr/>
            </a:lvl1pPr>
          </a:lstStyle>
          <a:p>
            <a:r>
              <a:rPr lang="en-US"/>
              <a:t>Sett inn bilde</a:t>
            </a:r>
          </a:p>
        </p:txBody>
      </p:sp>
      <p:sp>
        <p:nvSpPr>
          <p:cNvPr id="26" name="Text Placeholder 17"/>
          <p:cNvSpPr>
            <a:spLocks noGrp="1"/>
          </p:cNvSpPr>
          <p:nvPr>
            <p:ph type="body" sz="quarter" idx="11"/>
          </p:nvPr>
        </p:nvSpPr>
        <p:spPr>
          <a:xfrm>
            <a:off x="6269455" y="871596"/>
            <a:ext cx="5442547" cy="421004"/>
          </a:xfrm>
        </p:spPr>
        <p:txBody>
          <a:bodyPr/>
          <a:lstStyle>
            <a:lvl1pPr marL="0" indent="0">
              <a:buNone/>
              <a:defRPr/>
            </a:lvl1pPr>
          </a:lstStyle>
          <a:p>
            <a:pPr lvl="0"/>
            <a:r>
              <a:rPr lang="nb-NO"/>
              <a:t>Klikk for å redigere tekststiler i malen</a:t>
            </a:r>
          </a:p>
        </p:txBody>
      </p:sp>
      <p:sp>
        <p:nvSpPr>
          <p:cNvPr id="27" name="Title 5"/>
          <p:cNvSpPr>
            <a:spLocks noGrp="1"/>
          </p:cNvSpPr>
          <p:nvPr>
            <p:ph type="title"/>
          </p:nvPr>
        </p:nvSpPr>
        <p:spPr>
          <a:xfrm>
            <a:off x="6269456" y="440133"/>
            <a:ext cx="5442545" cy="446858"/>
          </a:xfrm>
          <a:prstGeom prst="rect">
            <a:avLst/>
          </a:prstGeom>
        </p:spPr>
        <p:txBody>
          <a:bodyPr/>
          <a:lstStyle/>
          <a:p>
            <a:r>
              <a:rPr lang="nb-NO"/>
              <a:t>Klikk for å redigere tittelstil</a:t>
            </a:r>
            <a:endParaRPr lang="en-US" dirty="0"/>
          </a:p>
        </p:txBody>
      </p:sp>
      <p:sp>
        <p:nvSpPr>
          <p:cNvPr id="15"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16"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
        <p:nvSpPr>
          <p:cNvPr id="8" name="Plassholder for innhold 2"/>
          <p:cNvSpPr>
            <a:spLocks noGrp="1"/>
          </p:cNvSpPr>
          <p:nvPr>
            <p:ph sz="quarter" idx="14"/>
          </p:nvPr>
        </p:nvSpPr>
        <p:spPr>
          <a:xfrm>
            <a:off x="6288000"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270444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7"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8"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Tree>
    <p:extLst>
      <p:ext uri="{BB962C8B-B14F-4D97-AF65-F5344CB8AC3E}">
        <p14:creationId xmlns:p14="http://schemas.microsoft.com/office/powerpoint/2010/main" val="681522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6"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sp>
        <p:nvSpPr>
          <p:cNvPr id="7"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Tree>
    <p:extLst>
      <p:ext uri="{BB962C8B-B14F-4D97-AF65-F5344CB8AC3E}">
        <p14:creationId xmlns:p14="http://schemas.microsoft.com/office/powerpoint/2010/main" val="4134922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Overskrift og tekst">
    <p:spTree>
      <p:nvGrpSpPr>
        <p:cNvPr id="1" name=""/>
        <p:cNvGrpSpPr/>
        <p:nvPr/>
      </p:nvGrpSpPr>
      <p:grpSpPr>
        <a:xfrm>
          <a:off x="0" y="0"/>
          <a:ext cx="0" cy="0"/>
          <a:chOff x="0" y="0"/>
          <a:chExt cx="0" cy="0"/>
        </a:xfrm>
      </p:grpSpPr>
      <p:sp>
        <p:nvSpPr>
          <p:cNvPr id="2" name="Title 1"/>
          <p:cNvSpPr>
            <a:spLocks noGrp="1"/>
          </p:cNvSpPr>
          <p:nvPr>
            <p:ph type="title"/>
          </p:nvPr>
        </p:nvSpPr>
        <p:spPr>
          <a:xfrm>
            <a:off x="1047717" y="500043"/>
            <a:ext cx="8763001" cy="928686"/>
          </a:xfrm>
        </p:spPr>
        <p:txBody>
          <a:bodyPr/>
          <a:lstStyle/>
          <a:p>
            <a:r>
              <a:rPr lang="en-US" dirty="0"/>
              <a:t>Click to edit Master title style</a:t>
            </a:r>
            <a:endParaRPr lang="nb-NO" dirty="0"/>
          </a:p>
        </p:txBody>
      </p:sp>
      <p:sp>
        <p:nvSpPr>
          <p:cNvPr id="3" name="Content Placeholder 2"/>
          <p:cNvSpPr>
            <a:spLocks noGrp="1"/>
          </p:cNvSpPr>
          <p:nvPr>
            <p:ph idx="1"/>
          </p:nvPr>
        </p:nvSpPr>
        <p:spPr>
          <a:xfrm>
            <a:off x="1047717" y="2000241"/>
            <a:ext cx="8572535" cy="426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3160689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88B7C392-5C3C-403B-A90A-CC33F0D52007}" type="slidenum">
              <a:rPr lang="nb-NO" smtClean="0"/>
              <a:t>‹#›</a:t>
            </a:fld>
            <a:endParaRPr lang="nb-NO"/>
          </a:p>
        </p:txBody>
      </p:sp>
    </p:spTree>
    <p:extLst>
      <p:ext uri="{BB962C8B-B14F-4D97-AF65-F5344CB8AC3E}">
        <p14:creationId xmlns:p14="http://schemas.microsoft.com/office/powerpoint/2010/main" val="3955249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BE4EA4-2F0A-498F-9FA7-84F375AA0A5A}"/>
              </a:ext>
            </a:extLst>
          </p:cNvPr>
          <p:cNvSpPr>
            <a:spLocks noGrp="1"/>
          </p:cNvSpPr>
          <p:nvPr>
            <p:ph type="ctrTitle"/>
          </p:nvPr>
        </p:nvSpPr>
        <p:spPr>
          <a:xfrm>
            <a:off x="1524000" y="1122363"/>
            <a:ext cx="9144000" cy="2387600"/>
          </a:xfrm>
        </p:spPr>
        <p:txBody>
          <a:bodyPr anchor="b"/>
          <a:lstStyle>
            <a:lvl1pPr algn="ctr">
              <a:defRPr sz="5400"/>
            </a:lvl1pPr>
          </a:lstStyle>
          <a:p>
            <a:r>
              <a:rPr lang="nb-NO"/>
              <a:t>Klikk for å redigere tittelstil</a:t>
            </a:r>
          </a:p>
        </p:txBody>
      </p:sp>
      <p:sp>
        <p:nvSpPr>
          <p:cNvPr id="3" name="Undertittel 2">
            <a:extLst>
              <a:ext uri="{FF2B5EF4-FFF2-40B4-BE49-F238E27FC236}">
                <a16:creationId xmlns:a16="http://schemas.microsoft.com/office/drawing/2014/main" id="{19536D4E-589C-4605-BB66-80D68158E007}"/>
              </a:ext>
            </a:extLst>
          </p:cNvPr>
          <p:cNvSpPr>
            <a:spLocks noGrp="1"/>
          </p:cNvSpPr>
          <p:nvPr>
            <p:ph type="subTitle" idx="1"/>
          </p:nvPr>
        </p:nvSpPr>
        <p:spPr>
          <a:xfrm>
            <a:off x="1524000" y="3602038"/>
            <a:ext cx="9144000" cy="1655762"/>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nb-NO"/>
              <a:t>Klikk for å redigere undertittelstil i malen</a:t>
            </a:r>
          </a:p>
        </p:txBody>
      </p:sp>
      <p:sp>
        <p:nvSpPr>
          <p:cNvPr id="4" name="Plassholder for dato 3">
            <a:extLst>
              <a:ext uri="{FF2B5EF4-FFF2-40B4-BE49-F238E27FC236}">
                <a16:creationId xmlns:a16="http://schemas.microsoft.com/office/drawing/2014/main" id="{A4761968-C1B8-415E-AF4E-4CD91203B104}"/>
              </a:ext>
            </a:extLst>
          </p:cNvPr>
          <p:cNvSpPr>
            <a:spLocks noGrp="1"/>
          </p:cNvSpPr>
          <p:nvPr>
            <p:ph type="dt" sz="half" idx="10"/>
          </p:nvPr>
        </p:nvSpPr>
        <p:spPr/>
        <p:txBody>
          <a:bodyPr/>
          <a:lstStyle/>
          <a:p>
            <a:endParaRPr lang="nb-NO"/>
          </a:p>
        </p:txBody>
      </p:sp>
      <p:sp>
        <p:nvSpPr>
          <p:cNvPr id="5" name="Plassholder for bunntekst 4">
            <a:extLst>
              <a:ext uri="{FF2B5EF4-FFF2-40B4-BE49-F238E27FC236}">
                <a16:creationId xmlns:a16="http://schemas.microsoft.com/office/drawing/2014/main" id="{247805D7-6E59-4BC3-9C60-51900CA4277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67A64A5-23C8-46E2-B935-C53B7E09C2C7}"/>
              </a:ext>
            </a:extLst>
          </p:cNvPr>
          <p:cNvSpPr>
            <a:spLocks noGrp="1"/>
          </p:cNvSpPr>
          <p:nvPr>
            <p:ph type="sldNum" sz="quarter" idx="12"/>
          </p:nvPr>
        </p:nvSpPr>
        <p:spPr/>
        <p:txBody>
          <a:bodyPr/>
          <a:lstStyle/>
          <a:p>
            <a:fld id="{C706828A-ADEB-4559-8350-F3C5254CEF16}" type="slidenum">
              <a:rPr lang="nb-NO" smtClean="0"/>
              <a:t>‹#›</a:t>
            </a:fld>
            <a:endParaRPr lang="nb-NO"/>
          </a:p>
        </p:txBody>
      </p:sp>
    </p:spTree>
    <p:extLst>
      <p:ext uri="{BB962C8B-B14F-4D97-AF65-F5344CB8AC3E}">
        <p14:creationId xmlns:p14="http://schemas.microsoft.com/office/powerpoint/2010/main" val="401455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9B143E-3935-4CAD-92EB-33125DB933B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o-NB"/>
          </a:p>
        </p:txBody>
      </p:sp>
      <p:sp>
        <p:nvSpPr>
          <p:cNvPr id="3" name="Plassholder for tekst 2">
            <a:extLst>
              <a:ext uri="{FF2B5EF4-FFF2-40B4-BE49-F238E27FC236}">
                <a16:creationId xmlns:a16="http://schemas.microsoft.com/office/drawing/2014/main" id="{F62BC65D-58B6-4734-A6F0-18B5486D8C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342882E2-6D6D-485A-BDE4-DF91315100E8}"/>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5" name="Plassholder for bunntekst 4">
            <a:extLst>
              <a:ext uri="{FF2B5EF4-FFF2-40B4-BE49-F238E27FC236}">
                <a16:creationId xmlns:a16="http://schemas.microsoft.com/office/drawing/2014/main" id="{853A3E16-6CA4-4AA6-9EE1-C004C8BD660F}"/>
              </a:ext>
            </a:extLst>
          </p:cNvPr>
          <p:cNvSpPr>
            <a:spLocks noGrp="1"/>
          </p:cNvSpPr>
          <p:nvPr>
            <p:ph type="ftr" sz="quarter" idx="11"/>
          </p:nvPr>
        </p:nvSpPr>
        <p:spPr/>
        <p:txBody>
          <a:bodyPr/>
          <a:lstStyle/>
          <a:p>
            <a:endParaRPr lang="no-NB"/>
          </a:p>
        </p:txBody>
      </p:sp>
      <p:sp>
        <p:nvSpPr>
          <p:cNvPr id="6" name="Plassholder for lysbildenummer 5">
            <a:extLst>
              <a:ext uri="{FF2B5EF4-FFF2-40B4-BE49-F238E27FC236}">
                <a16:creationId xmlns:a16="http://schemas.microsoft.com/office/drawing/2014/main" id="{9FD1A6CC-F077-40F4-B110-11F6A11CA442}"/>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187498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 #1">
    <p:spTree>
      <p:nvGrpSpPr>
        <p:cNvPr id="1" name=""/>
        <p:cNvGrpSpPr/>
        <p:nvPr/>
      </p:nvGrpSpPr>
      <p:grpSpPr>
        <a:xfrm>
          <a:off x="0" y="0"/>
          <a:ext cx="0" cy="0"/>
          <a:chOff x="0" y="0"/>
          <a:chExt cx="0" cy="0"/>
        </a:xfrm>
      </p:grpSpPr>
      <p:pic>
        <p:nvPicPr>
          <p:cNvPr id="13" name="Picture 12" descr="PPT_bg_5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9"/>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79" y="6434964"/>
            <a:ext cx="9187377" cy="432000"/>
          </a:xfrm>
        </p:spPr>
        <p:txBody>
          <a:bodyPr/>
          <a:lstStyle/>
          <a:p>
            <a:r>
              <a:rPr lang="nb-NO">
                <a:solidFill>
                  <a:prstClr val="white">
                    <a:lumMod val="50000"/>
                  </a:prstClr>
                </a:solidFill>
              </a:rPr>
              <a:t>Aleksandra Latinovic, Rådgiver/sykepleier i Kreftforeningen Distriktskontor Stavanger; 23.april 2019</a:t>
            </a:r>
            <a:endParaRPr lang="en-US" dirty="0"/>
          </a:p>
        </p:txBody>
      </p:sp>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18267" y="2773680"/>
            <a:ext cx="7755467" cy="131064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84" y="6480110"/>
            <a:ext cx="362837" cy="318869"/>
          </a:xfrm>
          <a:prstGeom prst="rect">
            <a:avLst/>
          </a:prstGeom>
        </p:spPr>
      </p:pic>
    </p:spTree>
    <p:extLst>
      <p:ext uri="{BB962C8B-B14F-4D97-AF65-F5344CB8AC3E}">
        <p14:creationId xmlns:p14="http://schemas.microsoft.com/office/powerpoint/2010/main" val="4251150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10" name="Picture 9" descr="PPT_bg_4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9"/>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79" y="6434964"/>
            <a:ext cx="9187377" cy="432000"/>
          </a:xfrm>
        </p:spPr>
        <p:txBody>
          <a:bodyPr/>
          <a:lstStyle/>
          <a:p>
            <a:r>
              <a:rPr lang="nb-NO">
                <a:solidFill>
                  <a:prstClr val="white">
                    <a:lumMod val="50000"/>
                  </a:prstClr>
                </a:solidFill>
              </a:rPr>
              <a:t>Aleksandra Latinovic, Rådgiver/sykepleier i Kreftforeningen Distriktskontor Stavanger; 23.april 2019</a:t>
            </a:r>
            <a:endParaRPr lang="en-US" dirty="0"/>
          </a:p>
        </p:txBody>
      </p:sp>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18267" y="2773680"/>
            <a:ext cx="7755467" cy="131064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84" y="6480110"/>
            <a:ext cx="362837" cy="318869"/>
          </a:xfrm>
          <a:prstGeom prst="rect">
            <a:avLst/>
          </a:prstGeom>
        </p:spPr>
      </p:pic>
    </p:spTree>
    <p:extLst>
      <p:ext uri="{BB962C8B-B14F-4D97-AF65-F5344CB8AC3E}">
        <p14:creationId xmlns:p14="http://schemas.microsoft.com/office/powerpoint/2010/main" val="682690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10" name="Picture 9" descr="PPT_bg_6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9"/>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79" y="6434964"/>
            <a:ext cx="9187377" cy="432000"/>
          </a:xfrm>
        </p:spPr>
        <p:txBody>
          <a:bodyPr/>
          <a:lstStyle/>
          <a:p>
            <a:r>
              <a:rPr lang="nb-NO">
                <a:solidFill>
                  <a:prstClr val="white">
                    <a:lumMod val="50000"/>
                  </a:prstClr>
                </a:solidFill>
              </a:rPr>
              <a:t>Aleksandra Latinovic, Rådgiver/sykepleier i Kreftforeningen Distriktskontor Stavanger; 23.april 2019</a:t>
            </a:r>
            <a:endParaRPr lang="en-US" dirty="0"/>
          </a:p>
        </p:txBody>
      </p:sp>
      <p:pic>
        <p:nvPicPr>
          <p:cNvPr id="6" name="Picture 6" descr="Kreftforeningen_webadresse_neg.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218267" y="2773680"/>
            <a:ext cx="7755467" cy="1310640"/>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8784" y="6480110"/>
            <a:ext cx="362837" cy="318869"/>
          </a:xfrm>
          <a:prstGeom prst="rect">
            <a:avLst/>
          </a:prstGeom>
        </p:spPr>
      </p:pic>
    </p:spTree>
    <p:extLst>
      <p:ext uri="{BB962C8B-B14F-4D97-AF65-F5344CB8AC3E}">
        <p14:creationId xmlns:p14="http://schemas.microsoft.com/office/powerpoint/2010/main" val="1367932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orside med tittel og navn #1">
    <p:spTree>
      <p:nvGrpSpPr>
        <p:cNvPr id="1" name=""/>
        <p:cNvGrpSpPr/>
        <p:nvPr/>
      </p:nvGrpSpPr>
      <p:grpSpPr>
        <a:xfrm>
          <a:off x="0" y="0"/>
          <a:ext cx="0" cy="0"/>
          <a:chOff x="0" y="0"/>
          <a:chExt cx="0" cy="0"/>
        </a:xfrm>
      </p:grpSpPr>
      <p:pic>
        <p:nvPicPr>
          <p:cNvPr id="13" name="Picture 12" descr="PPT_bg_5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9"/>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79" y="6434964"/>
            <a:ext cx="9187377" cy="432000"/>
          </a:xfrm>
        </p:spPr>
        <p:txBody>
          <a:bodyPr/>
          <a:lstStyle/>
          <a:p>
            <a:r>
              <a:rPr lang="nb-NO">
                <a:solidFill>
                  <a:prstClr val="white">
                    <a:lumMod val="50000"/>
                  </a:prstClr>
                </a:solidFill>
              </a:rPr>
              <a:t>Aleksandra Latinovic, Rådgiver/sykepleier i Kreftforeningen Distriktskontor Stavanger; 23.april 2019</a:t>
            </a:r>
            <a:endParaRPr lang="en-US" dirty="0"/>
          </a:p>
        </p:txBody>
      </p:sp>
      <p:sp>
        <p:nvSpPr>
          <p:cNvPr id="8" name="Title Placeholder 1"/>
          <p:cNvSpPr>
            <a:spLocks noGrp="1"/>
          </p:cNvSpPr>
          <p:nvPr>
            <p:ph type="title" hasCustomPrompt="1"/>
          </p:nvPr>
        </p:nvSpPr>
        <p:spPr>
          <a:xfrm>
            <a:off x="2351584" y="2960646"/>
            <a:ext cx="7488832" cy="553998"/>
          </a:xfrm>
          <a:prstGeom prst="rect">
            <a:avLst/>
          </a:prstGeom>
        </p:spPr>
        <p:txBody>
          <a:bodyPr vert="horz" wrap="square" lIns="0" tIns="0" rIns="0" bIns="0" rtlCol="0" anchor="b" anchorCtr="0">
            <a:spAutoFit/>
          </a:bodyPr>
          <a:lstStyle>
            <a:lvl1pPr algn="ctr">
              <a:defRPr sz="3600" b="0" cap="all" baseline="0">
                <a:solidFill>
                  <a:schemeClr val="bg1"/>
                </a:solidFill>
                <a:latin typeface="+mj-lt"/>
              </a:defRPr>
            </a:lvl1pPr>
          </a:lstStyle>
          <a:p>
            <a:r>
              <a:rPr lang="nb-NO" dirty="0"/>
              <a:t>Foredragstittel</a:t>
            </a:r>
            <a:endParaRPr lang="en-US" dirty="0"/>
          </a:p>
        </p:txBody>
      </p:sp>
      <p:sp>
        <p:nvSpPr>
          <p:cNvPr id="10" name="Text Placeholder 17"/>
          <p:cNvSpPr>
            <a:spLocks noGrp="1"/>
          </p:cNvSpPr>
          <p:nvPr>
            <p:ph type="body" sz="quarter" idx="12" hasCustomPrompt="1"/>
          </p:nvPr>
        </p:nvSpPr>
        <p:spPr>
          <a:xfrm>
            <a:off x="2351584" y="3515408"/>
            <a:ext cx="7488832" cy="562142"/>
          </a:xfrm>
        </p:spPr>
        <p:txBody>
          <a:bodyPr>
            <a:spAutoFit/>
          </a:bodyPr>
          <a:lstStyle>
            <a:lvl1pPr marL="0" indent="0" algn="ctr">
              <a:buNone/>
              <a:defRPr sz="3600" cap="all" baseline="0">
                <a:solidFill>
                  <a:schemeClr val="bg1"/>
                </a:solidFill>
                <a:latin typeface="+mj-lt"/>
              </a:defRPr>
            </a:lvl1pPr>
          </a:lstStyle>
          <a:p>
            <a:pPr lvl="0"/>
            <a:r>
              <a:rPr lang="nb-NO" dirty="0"/>
              <a:t>Navn</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84" y="6480110"/>
            <a:ext cx="362837" cy="318869"/>
          </a:xfrm>
          <a:prstGeom prst="rect">
            <a:avLst/>
          </a:prstGeom>
        </p:spPr>
      </p:pic>
      <p:pic>
        <p:nvPicPr>
          <p:cNvPr id="14" name="Picture 13" descr="Kreftforeningen_navnetrekk_po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spTree>
    <p:extLst>
      <p:ext uri="{BB962C8B-B14F-4D97-AF65-F5344CB8AC3E}">
        <p14:creationId xmlns:p14="http://schemas.microsoft.com/office/powerpoint/2010/main" val="3947957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orside med tittel og navn #2">
    <p:spTree>
      <p:nvGrpSpPr>
        <p:cNvPr id="1" name=""/>
        <p:cNvGrpSpPr/>
        <p:nvPr/>
      </p:nvGrpSpPr>
      <p:grpSpPr>
        <a:xfrm>
          <a:off x="0" y="0"/>
          <a:ext cx="0" cy="0"/>
          <a:chOff x="0" y="0"/>
          <a:chExt cx="0" cy="0"/>
        </a:xfrm>
      </p:grpSpPr>
      <p:pic>
        <p:nvPicPr>
          <p:cNvPr id="12" name="Picture 11" descr="PPT_bg_4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9"/>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79" y="6434964"/>
            <a:ext cx="9187377" cy="432000"/>
          </a:xfrm>
        </p:spPr>
        <p:txBody>
          <a:bodyPr/>
          <a:lstStyle/>
          <a:p>
            <a:r>
              <a:rPr lang="nb-NO">
                <a:solidFill>
                  <a:prstClr val="white">
                    <a:lumMod val="50000"/>
                  </a:prstClr>
                </a:solidFill>
              </a:rPr>
              <a:t>Aleksandra Latinovic, Rådgiver/sykepleier i Kreftforeningen Distriktskontor Stavanger; 23.april 2019</a:t>
            </a:r>
            <a:endParaRPr lang="en-US" dirty="0"/>
          </a:p>
        </p:txBody>
      </p:sp>
      <p:sp>
        <p:nvSpPr>
          <p:cNvPr id="8" name="Title Placeholder 1"/>
          <p:cNvSpPr>
            <a:spLocks noGrp="1"/>
          </p:cNvSpPr>
          <p:nvPr>
            <p:ph type="title" hasCustomPrompt="1"/>
          </p:nvPr>
        </p:nvSpPr>
        <p:spPr>
          <a:xfrm>
            <a:off x="2351584" y="2960646"/>
            <a:ext cx="7488832" cy="553998"/>
          </a:xfrm>
          <a:prstGeom prst="rect">
            <a:avLst/>
          </a:prstGeom>
        </p:spPr>
        <p:txBody>
          <a:bodyPr vert="horz" wrap="square" lIns="0" tIns="0" rIns="0" bIns="0" rtlCol="0" anchor="b" anchorCtr="0">
            <a:spAutoFit/>
          </a:bodyPr>
          <a:lstStyle>
            <a:lvl1pPr algn="ctr">
              <a:defRPr sz="3600" b="0" cap="all" baseline="0">
                <a:solidFill>
                  <a:schemeClr val="bg1"/>
                </a:solidFill>
                <a:latin typeface="+mj-lt"/>
              </a:defRPr>
            </a:lvl1pPr>
          </a:lstStyle>
          <a:p>
            <a:r>
              <a:rPr lang="nb-NO" dirty="0"/>
              <a:t>Foredragstittel</a:t>
            </a:r>
            <a:endParaRPr lang="en-US" dirty="0"/>
          </a:p>
        </p:txBody>
      </p:sp>
      <p:sp>
        <p:nvSpPr>
          <p:cNvPr id="10" name="Text Placeholder 17"/>
          <p:cNvSpPr>
            <a:spLocks noGrp="1"/>
          </p:cNvSpPr>
          <p:nvPr>
            <p:ph type="body" sz="quarter" idx="12" hasCustomPrompt="1"/>
          </p:nvPr>
        </p:nvSpPr>
        <p:spPr>
          <a:xfrm>
            <a:off x="2351584" y="3515408"/>
            <a:ext cx="7488832" cy="562142"/>
          </a:xfrm>
        </p:spPr>
        <p:txBody>
          <a:bodyPr>
            <a:spAutoFit/>
          </a:bodyPr>
          <a:lstStyle>
            <a:lvl1pPr marL="0" indent="0" algn="ctr">
              <a:buNone/>
              <a:defRPr sz="3600" cap="all" baseline="0">
                <a:solidFill>
                  <a:schemeClr val="bg1"/>
                </a:solidFill>
                <a:latin typeface="+mj-lt"/>
              </a:defRPr>
            </a:lvl1pPr>
          </a:lstStyle>
          <a:p>
            <a:pPr lvl="0"/>
            <a:r>
              <a:rPr lang="nb-NO" dirty="0"/>
              <a:t>Navn</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84" y="6480110"/>
            <a:ext cx="362837" cy="318869"/>
          </a:xfrm>
          <a:prstGeom prst="rect">
            <a:avLst/>
          </a:prstGeom>
        </p:spPr>
      </p:pic>
      <p:pic>
        <p:nvPicPr>
          <p:cNvPr id="14" name="Picture 13" descr="Kreftforeningen_navnetrekk_po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spTree>
    <p:extLst>
      <p:ext uri="{BB962C8B-B14F-4D97-AF65-F5344CB8AC3E}">
        <p14:creationId xmlns:p14="http://schemas.microsoft.com/office/powerpoint/2010/main" val="3182053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orside med tittel og navn #3">
    <p:spTree>
      <p:nvGrpSpPr>
        <p:cNvPr id="1" name=""/>
        <p:cNvGrpSpPr/>
        <p:nvPr/>
      </p:nvGrpSpPr>
      <p:grpSpPr>
        <a:xfrm>
          <a:off x="0" y="0"/>
          <a:ext cx="0" cy="0"/>
          <a:chOff x="0" y="0"/>
          <a:chExt cx="0" cy="0"/>
        </a:xfrm>
      </p:grpSpPr>
      <p:pic>
        <p:nvPicPr>
          <p:cNvPr id="13" name="Picture 12" descr="PPT_bg_6_NY.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0000" y="433429"/>
            <a:ext cx="11224768" cy="5991149"/>
          </a:xfrm>
          <a:prstGeom prst="rect">
            <a:avLst/>
          </a:prstGeom>
        </p:spPr>
      </p:pic>
      <p:sp>
        <p:nvSpPr>
          <p:cNvPr id="3" name="Plassholder for lysbildenummer 2"/>
          <p:cNvSpPr>
            <a:spLocks noGrp="1"/>
          </p:cNvSpPr>
          <p:nvPr>
            <p:ph type="sldNum" sz="quarter" idx="10"/>
          </p:nvPr>
        </p:nvSpPr>
        <p:spPr/>
        <p:txBody>
          <a:bodyPr/>
          <a:lstStyle/>
          <a:p>
            <a:fld id="{E983F36F-D85B-CA4C-8BC8-EDFC3522FE5C}" type="slidenum">
              <a:rPr lang="en-US" smtClean="0"/>
              <a:pPr/>
              <a:t>‹#›</a:t>
            </a:fld>
            <a:endParaRPr lang="en-US" dirty="0"/>
          </a:p>
        </p:txBody>
      </p:sp>
      <p:sp>
        <p:nvSpPr>
          <p:cNvPr id="4" name="Plassholder for bunntekst 3"/>
          <p:cNvSpPr>
            <a:spLocks noGrp="1"/>
          </p:cNvSpPr>
          <p:nvPr>
            <p:ph type="ftr" sz="quarter" idx="11"/>
          </p:nvPr>
        </p:nvSpPr>
        <p:spPr>
          <a:xfrm>
            <a:off x="2012579" y="6434964"/>
            <a:ext cx="9187377" cy="432000"/>
          </a:xfrm>
        </p:spPr>
        <p:txBody>
          <a:bodyPr/>
          <a:lstStyle/>
          <a:p>
            <a:r>
              <a:rPr lang="nb-NO">
                <a:solidFill>
                  <a:prstClr val="white">
                    <a:lumMod val="50000"/>
                  </a:prstClr>
                </a:solidFill>
              </a:rPr>
              <a:t>Aleksandra Latinovic, Rådgiver/sykepleier i Kreftforeningen Distriktskontor Stavanger; 23.april 2019</a:t>
            </a:r>
            <a:endParaRPr lang="en-US" dirty="0"/>
          </a:p>
        </p:txBody>
      </p:sp>
      <p:sp>
        <p:nvSpPr>
          <p:cNvPr id="8" name="Title Placeholder 1"/>
          <p:cNvSpPr>
            <a:spLocks noGrp="1"/>
          </p:cNvSpPr>
          <p:nvPr>
            <p:ph type="title" hasCustomPrompt="1"/>
          </p:nvPr>
        </p:nvSpPr>
        <p:spPr>
          <a:xfrm>
            <a:off x="2351584" y="2960646"/>
            <a:ext cx="7488832" cy="553998"/>
          </a:xfrm>
          <a:prstGeom prst="rect">
            <a:avLst/>
          </a:prstGeom>
        </p:spPr>
        <p:txBody>
          <a:bodyPr vert="horz" wrap="square" lIns="0" tIns="0" rIns="0" bIns="0" rtlCol="0" anchor="b" anchorCtr="0">
            <a:spAutoFit/>
          </a:bodyPr>
          <a:lstStyle>
            <a:lvl1pPr algn="ctr">
              <a:defRPr sz="3600" b="0" cap="all" baseline="0">
                <a:solidFill>
                  <a:schemeClr val="bg1"/>
                </a:solidFill>
                <a:latin typeface="+mj-lt"/>
              </a:defRPr>
            </a:lvl1pPr>
          </a:lstStyle>
          <a:p>
            <a:r>
              <a:rPr lang="nb-NO" dirty="0"/>
              <a:t>Foredragstittel</a:t>
            </a:r>
            <a:endParaRPr lang="en-US" dirty="0"/>
          </a:p>
        </p:txBody>
      </p:sp>
      <p:sp>
        <p:nvSpPr>
          <p:cNvPr id="10" name="Text Placeholder 17"/>
          <p:cNvSpPr>
            <a:spLocks noGrp="1"/>
          </p:cNvSpPr>
          <p:nvPr>
            <p:ph type="body" sz="quarter" idx="12" hasCustomPrompt="1"/>
          </p:nvPr>
        </p:nvSpPr>
        <p:spPr>
          <a:xfrm>
            <a:off x="2351584" y="3515408"/>
            <a:ext cx="7488832" cy="562142"/>
          </a:xfrm>
        </p:spPr>
        <p:txBody>
          <a:bodyPr>
            <a:spAutoFit/>
          </a:bodyPr>
          <a:lstStyle>
            <a:lvl1pPr marL="0" indent="0" algn="ctr">
              <a:buNone/>
              <a:defRPr sz="3600" cap="all" baseline="0">
                <a:solidFill>
                  <a:schemeClr val="bg1"/>
                </a:solidFill>
                <a:latin typeface="+mj-lt"/>
              </a:defRPr>
            </a:lvl1pPr>
          </a:lstStyle>
          <a:p>
            <a:pPr lvl="0"/>
            <a:r>
              <a:rPr lang="nb-NO" dirty="0"/>
              <a:t>Navn</a:t>
            </a:r>
          </a:p>
        </p:txBody>
      </p:sp>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784" y="6480110"/>
            <a:ext cx="362837" cy="318869"/>
          </a:xfrm>
          <a:prstGeom prst="rect">
            <a:avLst/>
          </a:prstGeom>
        </p:spPr>
      </p:pic>
      <p:pic>
        <p:nvPicPr>
          <p:cNvPr id="14" name="Picture 13" descr="Kreftforeningen_navnetrekk_pos.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spTree>
    <p:extLst>
      <p:ext uri="{BB962C8B-B14F-4D97-AF65-F5344CB8AC3E}">
        <p14:creationId xmlns:p14="http://schemas.microsoft.com/office/powerpoint/2010/main" val="2401376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rtside">
    <p:spTree>
      <p:nvGrpSpPr>
        <p:cNvPr id="1" name=""/>
        <p:cNvGrpSpPr/>
        <p:nvPr/>
      </p:nvGrpSpPr>
      <p:grpSpPr>
        <a:xfrm>
          <a:off x="0" y="0"/>
          <a:ext cx="0" cy="0"/>
          <a:chOff x="0" y="0"/>
          <a:chExt cx="0" cy="0"/>
        </a:xfrm>
      </p:grpSpPr>
      <p:sp>
        <p:nvSpPr>
          <p:cNvPr id="11" name="Picture Placeholder 27"/>
          <p:cNvSpPr>
            <a:spLocks noGrp="1"/>
          </p:cNvSpPr>
          <p:nvPr>
            <p:ph type="pic" sz="quarter" idx="10" hasCustomPrompt="1"/>
          </p:nvPr>
        </p:nvSpPr>
        <p:spPr>
          <a:xfrm>
            <a:off x="480017" y="1451430"/>
            <a:ext cx="11232001" cy="4974571"/>
          </a:xfrm>
          <a:prstGeom prst="rect">
            <a:avLst/>
          </a:prstGeom>
          <a:solidFill>
            <a:srgbClr val="F2F2F2"/>
          </a:solidFill>
        </p:spPr>
        <p:txBody>
          <a:bodyPr vert="horz" anchor="ctr" anchorCtr="0"/>
          <a:lstStyle>
            <a:lvl1pPr marL="0" indent="0" algn="ctr">
              <a:buNone/>
              <a:defRPr sz="3000" b="1" i="0">
                <a:latin typeface="Georgia" pitchFamily="18" charset="0"/>
                <a:cs typeface="Georgia" pitchFamily="18" charset="0"/>
              </a:defRPr>
            </a:lvl1pPr>
          </a:lstStyle>
          <a:p>
            <a:r>
              <a:rPr lang="en-US" dirty="0"/>
              <a:t>Sett inn </a:t>
            </a:r>
            <a:r>
              <a:rPr lang="en-US" dirty="0" err="1"/>
              <a:t>bilde</a:t>
            </a:r>
            <a:endParaRPr lang="en-US" dirty="0"/>
          </a:p>
        </p:txBody>
      </p:sp>
      <p:sp>
        <p:nvSpPr>
          <p:cNvPr id="23" name="Text Placeholder 17"/>
          <p:cNvSpPr>
            <a:spLocks noGrp="1"/>
          </p:cNvSpPr>
          <p:nvPr>
            <p:ph type="body" sz="quarter" idx="11"/>
          </p:nvPr>
        </p:nvSpPr>
        <p:spPr>
          <a:xfrm>
            <a:off x="481119" y="871599"/>
            <a:ext cx="11230897" cy="421004"/>
          </a:xfrm>
        </p:spPr>
        <p:txBody>
          <a:bodyPr/>
          <a:lstStyle>
            <a:lvl1pPr marL="0" indent="0">
              <a:buNone/>
              <a:defRPr/>
            </a:lvl1pPr>
          </a:lstStyle>
          <a:p>
            <a:pPr lvl="0"/>
            <a:r>
              <a:rPr lang="nb-NO"/>
              <a:t>Klikk for å redigere tekststiler i malen</a:t>
            </a:r>
          </a:p>
        </p:txBody>
      </p:sp>
      <p:sp>
        <p:nvSpPr>
          <p:cNvPr id="13"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14"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7"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Tree>
    <p:extLst>
      <p:ext uri="{BB962C8B-B14F-4D97-AF65-F5344CB8AC3E}">
        <p14:creationId xmlns:p14="http://schemas.microsoft.com/office/powerpoint/2010/main" val="23374637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vileside">
    <p:spTree>
      <p:nvGrpSpPr>
        <p:cNvPr id="1" name=""/>
        <p:cNvGrpSpPr/>
        <p:nvPr/>
      </p:nvGrpSpPr>
      <p:grpSpPr>
        <a:xfrm>
          <a:off x="0" y="0"/>
          <a:ext cx="0" cy="0"/>
          <a:chOff x="0" y="0"/>
          <a:chExt cx="0" cy="0"/>
        </a:xfrm>
      </p:grpSpPr>
      <p:sp>
        <p:nvSpPr>
          <p:cNvPr id="28" name="Picture Placeholder 27"/>
          <p:cNvSpPr>
            <a:spLocks noGrp="1"/>
          </p:cNvSpPr>
          <p:nvPr>
            <p:ph type="pic" sz="quarter" idx="10" hasCustomPrompt="1"/>
          </p:nvPr>
        </p:nvSpPr>
        <p:spPr>
          <a:xfrm>
            <a:off x="480000" y="432010"/>
            <a:ext cx="11232000" cy="5993999"/>
          </a:xfrm>
          <a:prstGeom prst="rect">
            <a:avLst/>
          </a:prstGeom>
          <a:solidFill>
            <a:srgbClr val="F2F2F2"/>
          </a:solidFill>
        </p:spPr>
        <p:txBody>
          <a:bodyPr vert="horz" anchor="ctr" anchorCtr="0"/>
          <a:lstStyle>
            <a:lvl1pPr marL="0" indent="0" algn="ctr">
              <a:buNone/>
              <a:defRPr sz="3000" b="1" i="0">
                <a:latin typeface="Georgia" pitchFamily="18" charset="0"/>
                <a:cs typeface="Georgia" pitchFamily="18" charset="0"/>
              </a:defRPr>
            </a:lvl1pPr>
          </a:lstStyle>
          <a:p>
            <a:r>
              <a:rPr lang="en-US" dirty="0"/>
              <a:t>Sett inn </a:t>
            </a:r>
            <a:r>
              <a:rPr lang="en-US" dirty="0" err="1"/>
              <a:t>bilde</a:t>
            </a:r>
            <a:endParaRPr lang="en-US" dirty="0"/>
          </a:p>
        </p:txBody>
      </p:sp>
      <p:sp>
        <p:nvSpPr>
          <p:cNvPr id="10"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11"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Tree>
    <p:extLst>
      <p:ext uri="{BB962C8B-B14F-4D97-AF65-F5344CB8AC3E}">
        <p14:creationId xmlns:p14="http://schemas.microsoft.com/office/powerpoint/2010/main" val="3152894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red tekst side">
    <p:spTree>
      <p:nvGrpSpPr>
        <p:cNvPr id="1" name=""/>
        <p:cNvGrpSpPr/>
        <p:nvPr/>
      </p:nvGrpSpPr>
      <p:grpSpPr>
        <a:xfrm>
          <a:off x="0" y="0"/>
          <a:ext cx="0" cy="0"/>
          <a:chOff x="0" y="0"/>
          <a:chExt cx="0" cy="0"/>
        </a:xfrm>
      </p:grpSpPr>
      <p:sp>
        <p:nvSpPr>
          <p:cNvPr id="19" name="Text Placeholder 17"/>
          <p:cNvSpPr>
            <a:spLocks noGrp="1"/>
          </p:cNvSpPr>
          <p:nvPr>
            <p:ph type="body" sz="quarter" idx="11"/>
          </p:nvPr>
        </p:nvSpPr>
        <p:spPr>
          <a:xfrm>
            <a:off x="488092" y="870999"/>
            <a:ext cx="11223909" cy="421004"/>
          </a:xfrm>
        </p:spPr>
        <p:txBody>
          <a:bodyPr/>
          <a:lstStyle>
            <a:lvl1pPr marL="0" indent="0">
              <a:buNone/>
              <a:defRPr/>
            </a:lvl1pPr>
          </a:lstStyle>
          <a:p>
            <a:pPr lvl="0"/>
            <a:r>
              <a:rPr lang="nb-NO"/>
              <a:t>Klikk for å redigere tekststiler i malen</a:t>
            </a:r>
          </a:p>
        </p:txBody>
      </p:sp>
      <p:sp>
        <p:nvSpPr>
          <p:cNvPr id="14"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15"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8"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9" name="Plassholder for innhold 2"/>
          <p:cNvSpPr>
            <a:spLocks noGrp="1"/>
          </p:cNvSpPr>
          <p:nvPr>
            <p:ph sz="quarter" idx="12"/>
          </p:nvPr>
        </p:nvSpPr>
        <p:spPr>
          <a:xfrm>
            <a:off x="488971" y="1451610"/>
            <a:ext cx="11222567"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213111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side 2 spalter">
    <p:spTree>
      <p:nvGrpSpPr>
        <p:cNvPr id="1" name=""/>
        <p:cNvGrpSpPr/>
        <p:nvPr/>
      </p:nvGrpSpPr>
      <p:grpSpPr>
        <a:xfrm>
          <a:off x="0" y="0"/>
          <a:ext cx="0" cy="0"/>
          <a:chOff x="0" y="0"/>
          <a:chExt cx="0" cy="0"/>
        </a:xfrm>
      </p:grpSpPr>
      <p:sp>
        <p:nvSpPr>
          <p:cNvPr id="15"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16"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9" name="Text Placeholder 17"/>
          <p:cNvSpPr>
            <a:spLocks noGrp="1"/>
          </p:cNvSpPr>
          <p:nvPr>
            <p:ph type="body" sz="quarter" idx="11"/>
          </p:nvPr>
        </p:nvSpPr>
        <p:spPr>
          <a:xfrm>
            <a:off x="488092" y="870999"/>
            <a:ext cx="11223909" cy="421004"/>
          </a:xfrm>
        </p:spPr>
        <p:txBody>
          <a:bodyPr/>
          <a:lstStyle>
            <a:lvl1pPr marL="0" indent="0">
              <a:buNone/>
              <a:defRPr/>
            </a:lvl1pPr>
          </a:lstStyle>
          <a:p>
            <a:pPr lvl="0"/>
            <a:r>
              <a:rPr lang="nb-NO"/>
              <a:t>Klikk for å redigere tekststiler i malen</a:t>
            </a:r>
          </a:p>
        </p:txBody>
      </p:sp>
      <p:sp>
        <p:nvSpPr>
          <p:cNvPr id="10"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12" name="Plassholder for innhold 2"/>
          <p:cNvSpPr>
            <a:spLocks noGrp="1"/>
          </p:cNvSpPr>
          <p:nvPr>
            <p:ph sz="quarter" idx="13"/>
          </p:nvPr>
        </p:nvSpPr>
        <p:spPr>
          <a:xfrm>
            <a:off x="488951"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3" name="Plassholder for innhold 2"/>
          <p:cNvSpPr>
            <a:spLocks noGrp="1"/>
          </p:cNvSpPr>
          <p:nvPr>
            <p:ph sz="quarter" idx="14"/>
          </p:nvPr>
        </p:nvSpPr>
        <p:spPr>
          <a:xfrm>
            <a:off x="6288000"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041038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9BA2CB-C083-40E7-8F5B-AE0C8031FFF1}"/>
              </a:ext>
            </a:extLst>
          </p:cNvPr>
          <p:cNvSpPr>
            <a:spLocks noGrp="1"/>
          </p:cNvSpPr>
          <p:nvPr>
            <p:ph type="title"/>
          </p:nvPr>
        </p:nvSpPr>
        <p:spPr/>
        <p:txBody>
          <a:bodyPr/>
          <a:lstStyle/>
          <a:p>
            <a:r>
              <a:rPr lang="nb-NO"/>
              <a:t>Klikk for å redigere tittelstil</a:t>
            </a:r>
            <a:endParaRPr lang="no-NB"/>
          </a:p>
        </p:txBody>
      </p:sp>
      <p:sp>
        <p:nvSpPr>
          <p:cNvPr id="3" name="Plassholder for innhold 2">
            <a:extLst>
              <a:ext uri="{FF2B5EF4-FFF2-40B4-BE49-F238E27FC236}">
                <a16:creationId xmlns:a16="http://schemas.microsoft.com/office/drawing/2014/main" id="{FBF107BA-71DD-4206-BCE2-772099ED146A}"/>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4" name="Plassholder for innhold 3">
            <a:extLst>
              <a:ext uri="{FF2B5EF4-FFF2-40B4-BE49-F238E27FC236}">
                <a16:creationId xmlns:a16="http://schemas.microsoft.com/office/drawing/2014/main" id="{FA354E8B-D475-4B33-A0D2-E58EF90112B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5" name="Plassholder for dato 4">
            <a:extLst>
              <a:ext uri="{FF2B5EF4-FFF2-40B4-BE49-F238E27FC236}">
                <a16:creationId xmlns:a16="http://schemas.microsoft.com/office/drawing/2014/main" id="{F540B495-30EE-46C5-8C7C-76F868A35747}"/>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6" name="Plassholder for bunntekst 5">
            <a:extLst>
              <a:ext uri="{FF2B5EF4-FFF2-40B4-BE49-F238E27FC236}">
                <a16:creationId xmlns:a16="http://schemas.microsoft.com/office/drawing/2014/main" id="{FBBC4454-2F1F-4575-B746-9E4AFB804A53}"/>
              </a:ext>
            </a:extLst>
          </p:cNvPr>
          <p:cNvSpPr>
            <a:spLocks noGrp="1"/>
          </p:cNvSpPr>
          <p:nvPr>
            <p:ph type="ftr" sz="quarter" idx="11"/>
          </p:nvPr>
        </p:nvSpPr>
        <p:spPr/>
        <p:txBody>
          <a:bodyPr/>
          <a:lstStyle/>
          <a:p>
            <a:endParaRPr lang="no-NB"/>
          </a:p>
        </p:txBody>
      </p:sp>
      <p:sp>
        <p:nvSpPr>
          <p:cNvPr id="7" name="Plassholder for lysbildenummer 6">
            <a:extLst>
              <a:ext uri="{FF2B5EF4-FFF2-40B4-BE49-F238E27FC236}">
                <a16:creationId xmlns:a16="http://schemas.microsoft.com/office/drawing/2014/main" id="{9021BAA9-B9CB-4088-A7F6-9D2440DE10D1}"/>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14169690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12" name="Picture Placeholder 11"/>
          <p:cNvSpPr>
            <a:spLocks noGrp="1"/>
          </p:cNvSpPr>
          <p:nvPr>
            <p:ph type="pic" sz="quarter" idx="13" hasCustomPrompt="1"/>
          </p:nvPr>
        </p:nvSpPr>
        <p:spPr>
          <a:xfrm>
            <a:off x="6300204" y="440964"/>
            <a:ext cx="5427177" cy="5994000"/>
          </a:xfrm>
          <a:solidFill>
            <a:schemeClr val="bg1">
              <a:lumMod val="95000"/>
            </a:schemeClr>
          </a:solidFill>
        </p:spPr>
        <p:txBody>
          <a:bodyPr anchor="ctr" anchorCtr="0"/>
          <a:lstStyle>
            <a:lvl1pPr marL="0" indent="0" algn="ctr">
              <a:buNone/>
              <a:defRPr/>
            </a:lvl1pPr>
          </a:lstStyle>
          <a:p>
            <a:r>
              <a:rPr lang="en-US"/>
              <a:t>Sett inn bilde</a:t>
            </a:r>
          </a:p>
        </p:txBody>
      </p:sp>
      <p:sp>
        <p:nvSpPr>
          <p:cNvPr id="16" name="Text Placeholder 17"/>
          <p:cNvSpPr>
            <a:spLocks noGrp="1"/>
          </p:cNvSpPr>
          <p:nvPr>
            <p:ph type="body" sz="quarter" idx="11"/>
          </p:nvPr>
        </p:nvSpPr>
        <p:spPr>
          <a:xfrm>
            <a:off x="480007" y="871599"/>
            <a:ext cx="5423183" cy="421004"/>
          </a:xfrm>
        </p:spPr>
        <p:txBody>
          <a:bodyPr/>
          <a:lstStyle>
            <a:lvl1pPr marL="0" indent="0">
              <a:buNone/>
              <a:defRPr/>
            </a:lvl1pPr>
          </a:lstStyle>
          <a:p>
            <a:pPr lvl="0"/>
            <a:r>
              <a:rPr lang="nb-NO"/>
              <a:t>Klikk for å redigere tekststiler i malen</a:t>
            </a:r>
          </a:p>
        </p:txBody>
      </p:sp>
      <p:sp>
        <p:nvSpPr>
          <p:cNvPr id="20"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21"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8" name="Title Placeholder 1"/>
          <p:cNvSpPr>
            <a:spLocks noGrp="1"/>
          </p:cNvSpPr>
          <p:nvPr>
            <p:ph type="title"/>
          </p:nvPr>
        </p:nvSpPr>
        <p:spPr>
          <a:xfrm>
            <a:off x="480000" y="433483"/>
            <a:ext cx="5423181"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9" name="Plassholder for innhold 2"/>
          <p:cNvSpPr>
            <a:spLocks noGrp="1"/>
          </p:cNvSpPr>
          <p:nvPr>
            <p:ph sz="quarter" idx="14"/>
          </p:nvPr>
        </p:nvSpPr>
        <p:spPr>
          <a:xfrm>
            <a:off x="488951"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78209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 og to bilder">
    <p:spTree>
      <p:nvGrpSpPr>
        <p:cNvPr id="1" name=""/>
        <p:cNvGrpSpPr/>
        <p:nvPr/>
      </p:nvGrpSpPr>
      <p:grpSpPr>
        <a:xfrm>
          <a:off x="0" y="0"/>
          <a:ext cx="0" cy="0"/>
          <a:chOff x="0" y="0"/>
          <a:chExt cx="0" cy="0"/>
        </a:xfrm>
      </p:grpSpPr>
      <p:sp>
        <p:nvSpPr>
          <p:cNvPr id="20" name="Picture Placeholder 11"/>
          <p:cNvSpPr>
            <a:spLocks noGrp="1"/>
          </p:cNvSpPr>
          <p:nvPr>
            <p:ph type="pic" sz="quarter" idx="19"/>
          </p:nvPr>
        </p:nvSpPr>
        <p:spPr>
          <a:xfrm>
            <a:off x="481248" y="1451429"/>
            <a:ext cx="5422752" cy="4983534"/>
          </a:xfrm>
          <a:noFill/>
        </p:spPr>
        <p:txBody>
          <a:bodyPr anchor="ctr" anchorCtr="0"/>
          <a:lstStyle>
            <a:lvl1pPr marL="0" indent="0" algn="ctr">
              <a:buNone/>
              <a:defRPr/>
            </a:lvl1pPr>
          </a:lstStyle>
          <a:p>
            <a:r>
              <a:rPr lang="nb-NO"/>
              <a:t>Klikk ikonet for å legge til et bilde</a:t>
            </a:r>
            <a:endParaRPr lang="en-US" dirty="0"/>
          </a:p>
        </p:txBody>
      </p:sp>
      <p:sp>
        <p:nvSpPr>
          <p:cNvPr id="23" name="Picture Placeholder 11"/>
          <p:cNvSpPr>
            <a:spLocks noGrp="1"/>
          </p:cNvSpPr>
          <p:nvPr>
            <p:ph type="pic" sz="quarter" idx="20"/>
          </p:nvPr>
        </p:nvSpPr>
        <p:spPr>
          <a:xfrm>
            <a:off x="6322926" y="1451429"/>
            <a:ext cx="5404455" cy="4983534"/>
          </a:xfrm>
          <a:noFill/>
        </p:spPr>
        <p:txBody>
          <a:bodyPr anchor="ctr" anchorCtr="0"/>
          <a:lstStyle>
            <a:lvl1pPr marL="0" indent="0" algn="ctr">
              <a:buNone/>
              <a:defRPr/>
            </a:lvl1pPr>
          </a:lstStyle>
          <a:p>
            <a:r>
              <a:rPr lang="nb-NO"/>
              <a:t>Klikk ikonet for å legge til et bilde</a:t>
            </a:r>
            <a:endParaRPr lang="en-US" dirty="0"/>
          </a:p>
        </p:txBody>
      </p:sp>
      <p:sp>
        <p:nvSpPr>
          <p:cNvPr id="24" name="Text Placeholder 17"/>
          <p:cNvSpPr>
            <a:spLocks noGrp="1"/>
          </p:cNvSpPr>
          <p:nvPr>
            <p:ph type="body" sz="quarter" idx="11"/>
          </p:nvPr>
        </p:nvSpPr>
        <p:spPr>
          <a:xfrm>
            <a:off x="481247" y="870999"/>
            <a:ext cx="11246475" cy="421004"/>
          </a:xfrm>
        </p:spPr>
        <p:txBody>
          <a:bodyPr/>
          <a:lstStyle>
            <a:lvl1pPr marL="0" indent="0">
              <a:buNone/>
              <a:defRPr/>
            </a:lvl1pPr>
          </a:lstStyle>
          <a:p>
            <a:pPr lvl="0"/>
            <a:r>
              <a:rPr lang="nb-NO"/>
              <a:t>Klikk for å redigere tekststiler i malen</a:t>
            </a:r>
          </a:p>
        </p:txBody>
      </p:sp>
      <p:sp>
        <p:nvSpPr>
          <p:cNvPr id="15"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16"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8" name="Title Placeholder 1"/>
          <p:cNvSpPr>
            <a:spLocks noGrp="1"/>
          </p:cNvSpPr>
          <p:nvPr>
            <p:ph type="title"/>
          </p:nvPr>
        </p:nvSpPr>
        <p:spPr>
          <a:xfrm>
            <a:off x="480000" y="433483"/>
            <a:ext cx="11247360" cy="446858"/>
          </a:xfrm>
          <a:prstGeom prst="rect">
            <a:avLst/>
          </a:prstGeom>
        </p:spPr>
        <p:txBody>
          <a:bodyPr vert="horz" lIns="0" tIns="0" rIns="0" bIns="0" rtlCol="0" anchor="t" anchorCtr="0">
            <a:noAutofit/>
          </a:bodyPr>
          <a:lstStyle/>
          <a:p>
            <a:r>
              <a:rPr lang="nb-NO"/>
              <a:t>Klikk for å redigere tittelstil</a:t>
            </a:r>
            <a:endParaRPr lang="en-US" dirty="0"/>
          </a:p>
        </p:txBody>
      </p:sp>
    </p:spTree>
    <p:extLst>
      <p:ext uri="{BB962C8B-B14F-4D97-AF65-F5344CB8AC3E}">
        <p14:creationId xmlns:p14="http://schemas.microsoft.com/office/powerpoint/2010/main" val="1673993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 og bilde 2">
    <p:spTree>
      <p:nvGrpSpPr>
        <p:cNvPr id="1" name=""/>
        <p:cNvGrpSpPr/>
        <p:nvPr/>
      </p:nvGrpSpPr>
      <p:grpSpPr>
        <a:xfrm>
          <a:off x="0" y="0"/>
          <a:ext cx="0" cy="0"/>
          <a:chOff x="0" y="0"/>
          <a:chExt cx="0" cy="0"/>
        </a:xfrm>
      </p:grpSpPr>
      <p:sp>
        <p:nvSpPr>
          <p:cNvPr id="10" name="Picture Placeholder 11"/>
          <p:cNvSpPr>
            <a:spLocks noGrp="1"/>
          </p:cNvSpPr>
          <p:nvPr>
            <p:ph type="pic" sz="quarter" idx="13" hasCustomPrompt="1"/>
          </p:nvPr>
        </p:nvSpPr>
        <p:spPr>
          <a:xfrm>
            <a:off x="480000" y="432009"/>
            <a:ext cx="5387499" cy="5994001"/>
          </a:xfrm>
          <a:solidFill>
            <a:schemeClr val="bg1">
              <a:lumMod val="95000"/>
            </a:schemeClr>
          </a:solidFill>
        </p:spPr>
        <p:txBody>
          <a:bodyPr anchor="ctr" anchorCtr="0"/>
          <a:lstStyle>
            <a:lvl1pPr marL="0" indent="0" algn="ctr">
              <a:buNone/>
              <a:defRPr/>
            </a:lvl1pPr>
          </a:lstStyle>
          <a:p>
            <a:r>
              <a:rPr lang="en-US"/>
              <a:t>Sett inn bilde</a:t>
            </a:r>
          </a:p>
        </p:txBody>
      </p:sp>
      <p:sp>
        <p:nvSpPr>
          <p:cNvPr id="26" name="Text Placeholder 17"/>
          <p:cNvSpPr>
            <a:spLocks noGrp="1"/>
          </p:cNvSpPr>
          <p:nvPr>
            <p:ph type="body" sz="quarter" idx="11"/>
          </p:nvPr>
        </p:nvSpPr>
        <p:spPr>
          <a:xfrm>
            <a:off x="6269455" y="871599"/>
            <a:ext cx="5442547" cy="421004"/>
          </a:xfrm>
        </p:spPr>
        <p:txBody>
          <a:bodyPr/>
          <a:lstStyle>
            <a:lvl1pPr marL="0" indent="0">
              <a:buNone/>
              <a:defRPr/>
            </a:lvl1pPr>
          </a:lstStyle>
          <a:p>
            <a:pPr lvl="0"/>
            <a:r>
              <a:rPr lang="nb-NO"/>
              <a:t>Klikk for å redigere tekststiler i malen</a:t>
            </a:r>
          </a:p>
        </p:txBody>
      </p:sp>
      <p:sp>
        <p:nvSpPr>
          <p:cNvPr id="27" name="Title 5"/>
          <p:cNvSpPr>
            <a:spLocks noGrp="1"/>
          </p:cNvSpPr>
          <p:nvPr>
            <p:ph type="title"/>
          </p:nvPr>
        </p:nvSpPr>
        <p:spPr>
          <a:xfrm>
            <a:off x="6269460" y="440133"/>
            <a:ext cx="5442545" cy="446858"/>
          </a:xfrm>
          <a:prstGeom prst="rect">
            <a:avLst/>
          </a:prstGeom>
        </p:spPr>
        <p:txBody>
          <a:bodyPr/>
          <a:lstStyle/>
          <a:p>
            <a:r>
              <a:rPr lang="nb-NO"/>
              <a:t>Klikk for å redigere tittelstil</a:t>
            </a:r>
            <a:endParaRPr lang="en-US" dirty="0"/>
          </a:p>
        </p:txBody>
      </p:sp>
      <p:sp>
        <p:nvSpPr>
          <p:cNvPr id="15"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16"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
        <p:nvSpPr>
          <p:cNvPr id="8" name="Plassholder for innhold 2"/>
          <p:cNvSpPr>
            <a:spLocks noGrp="1"/>
          </p:cNvSpPr>
          <p:nvPr>
            <p:ph sz="quarter" idx="14"/>
          </p:nvPr>
        </p:nvSpPr>
        <p:spPr>
          <a:xfrm>
            <a:off x="6288000" y="1451610"/>
            <a:ext cx="5424000"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595614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Egendefinert oppset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7"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8"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Tree>
    <p:extLst>
      <p:ext uri="{BB962C8B-B14F-4D97-AF65-F5344CB8AC3E}">
        <p14:creationId xmlns:p14="http://schemas.microsoft.com/office/powerpoint/2010/main" val="31354034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6"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r>
              <a:rPr lang="nb-NO">
                <a:solidFill>
                  <a:prstClr val="white">
                    <a:lumMod val="50000"/>
                  </a:prstClr>
                </a:solidFill>
              </a:rPr>
              <a:t>Aleksandra Latinovic, Rådgiver/sykepleier i Kreftforeningen Distriktskontor Stavanger; 23.april 2019</a:t>
            </a:r>
            <a:endParaRPr lang="en-US" dirty="0"/>
          </a:p>
        </p:txBody>
      </p:sp>
      <p:sp>
        <p:nvSpPr>
          <p:cNvPr id="7"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fld id="{E983F36F-D85B-CA4C-8BC8-EDFC3522FE5C}" type="slidenum">
              <a:rPr lang="en-US" smtClean="0"/>
              <a:pPr/>
              <a:t>‹#›</a:t>
            </a:fld>
            <a:endParaRPr lang="en-US" dirty="0"/>
          </a:p>
        </p:txBody>
      </p:sp>
    </p:spTree>
    <p:extLst>
      <p:ext uri="{BB962C8B-B14F-4D97-AF65-F5344CB8AC3E}">
        <p14:creationId xmlns:p14="http://schemas.microsoft.com/office/powerpoint/2010/main" val="10330591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Overskrift og tekst">
    <p:spTree>
      <p:nvGrpSpPr>
        <p:cNvPr id="1" name=""/>
        <p:cNvGrpSpPr/>
        <p:nvPr/>
      </p:nvGrpSpPr>
      <p:grpSpPr>
        <a:xfrm>
          <a:off x="0" y="0"/>
          <a:ext cx="0" cy="0"/>
          <a:chOff x="0" y="0"/>
          <a:chExt cx="0" cy="0"/>
        </a:xfrm>
      </p:grpSpPr>
      <p:sp>
        <p:nvSpPr>
          <p:cNvPr id="2" name="Title 1"/>
          <p:cNvSpPr>
            <a:spLocks noGrp="1"/>
          </p:cNvSpPr>
          <p:nvPr>
            <p:ph type="title"/>
          </p:nvPr>
        </p:nvSpPr>
        <p:spPr>
          <a:xfrm>
            <a:off x="1047737" y="500044"/>
            <a:ext cx="8763001" cy="928686"/>
          </a:xfrm>
        </p:spPr>
        <p:txBody>
          <a:bodyPr/>
          <a:lstStyle/>
          <a:p>
            <a:r>
              <a:rPr lang="en-US" dirty="0"/>
              <a:t>Click to edit Master title style</a:t>
            </a:r>
            <a:endParaRPr lang="nb-NO" dirty="0"/>
          </a:p>
        </p:txBody>
      </p:sp>
      <p:sp>
        <p:nvSpPr>
          <p:cNvPr id="3" name="Content Placeholder 2"/>
          <p:cNvSpPr>
            <a:spLocks noGrp="1"/>
          </p:cNvSpPr>
          <p:nvPr>
            <p:ph idx="1"/>
          </p:nvPr>
        </p:nvSpPr>
        <p:spPr>
          <a:xfrm>
            <a:off x="1047719" y="2000243"/>
            <a:ext cx="8572535" cy="426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Tree>
    <p:extLst>
      <p:ext uri="{BB962C8B-B14F-4D97-AF65-F5344CB8AC3E}">
        <p14:creationId xmlns:p14="http://schemas.microsoft.com/office/powerpoint/2010/main" val="6898647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kst og lite bilde">
    <p:spTree>
      <p:nvGrpSpPr>
        <p:cNvPr id="1" name=""/>
        <p:cNvGrpSpPr/>
        <p:nvPr/>
      </p:nvGrpSpPr>
      <p:grpSpPr>
        <a:xfrm>
          <a:off x="0" y="0"/>
          <a:ext cx="0" cy="0"/>
          <a:chOff x="0" y="0"/>
          <a:chExt cx="0" cy="0"/>
        </a:xfrm>
      </p:grpSpPr>
      <p:sp>
        <p:nvSpPr>
          <p:cNvPr id="2" name="Title 1"/>
          <p:cNvSpPr>
            <a:spLocks noGrp="1"/>
          </p:cNvSpPr>
          <p:nvPr>
            <p:ph type="title"/>
          </p:nvPr>
        </p:nvSpPr>
        <p:spPr>
          <a:xfrm>
            <a:off x="1142972" y="500045"/>
            <a:ext cx="8667785" cy="917596"/>
          </a:xfrm>
        </p:spPr>
        <p:txBody>
          <a:bodyPr/>
          <a:lstStyle/>
          <a:p>
            <a:r>
              <a:rPr lang="en-US"/>
              <a:t>Click to edit Master title style</a:t>
            </a:r>
            <a:endParaRPr lang="nb-NO"/>
          </a:p>
        </p:txBody>
      </p:sp>
      <p:sp>
        <p:nvSpPr>
          <p:cNvPr id="3" name="Content Placeholder 2"/>
          <p:cNvSpPr>
            <a:spLocks noGrp="1"/>
          </p:cNvSpPr>
          <p:nvPr>
            <p:ph sz="half" idx="1"/>
          </p:nvPr>
        </p:nvSpPr>
        <p:spPr>
          <a:xfrm>
            <a:off x="1142966" y="2000240"/>
            <a:ext cx="4476781" cy="4097335"/>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nb-NO" dirty="0"/>
          </a:p>
        </p:txBody>
      </p:sp>
      <p:sp>
        <p:nvSpPr>
          <p:cNvPr id="9" name="Picture Placeholder 8"/>
          <p:cNvSpPr>
            <a:spLocks noGrp="1"/>
          </p:cNvSpPr>
          <p:nvPr>
            <p:ph type="pic" sz="quarter" idx="13"/>
          </p:nvPr>
        </p:nvSpPr>
        <p:spPr>
          <a:xfrm>
            <a:off x="6858027" y="2000242"/>
            <a:ext cx="2857521" cy="2071698"/>
          </a:xfrm>
        </p:spPr>
        <p:txBody>
          <a:bodyPr rtlCol="0">
            <a:normAutofit/>
          </a:bodyPr>
          <a:lstStyle/>
          <a:p>
            <a:pPr lvl="0"/>
            <a:endParaRPr lang="nb-NO" noProof="0" dirty="0"/>
          </a:p>
        </p:txBody>
      </p:sp>
    </p:spTree>
    <p:extLst>
      <p:ext uri="{BB962C8B-B14F-4D97-AF65-F5344CB8AC3E}">
        <p14:creationId xmlns:p14="http://schemas.microsoft.com/office/powerpoint/2010/main" val="2929001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Stort avslutningsbil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464" y="714357"/>
            <a:ext cx="8953563" cy="5214974"/>
          </a:xfrm>
        </p:spPr>
        <p:txBody>
          <a:bodyPr/>
          <a:lstStyle>
            <a:lvl1pPr>
              <a:buFont typeface="Calibri" pitchFamily="34" charset="0"/>
              <a:buNone/>
              <a:defRPr i="1"/>
            </a:lvl1pPr>
          </a:lstStyle>
          <a:p>
            <a:pPr lvl="0"/>
            <a:endParaRPr lang="en-US" dirty="0"/>
          </a:p>
        </p:txBody>
      </p:sp>
    </p:spTree>
    <p:extLst>
      <p:ext uri="{BB962C8B-B14F-4D97-AF65-F5344CB8AC3E}">
        <p14:creationId xmlns:p14="http://schemas.microsoft.com/office/powerpoint/2010/main" val="4698178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lipArt">
  <p:cSld name="Tittel, tekst og utklipp">
    <p:spTree>
      <p:nvGrpSpPr>
        <p:cNvPr id="1" name=""/>
        <p:cNvGrpSpPr/>
        <p:nvPr/>
      </p:nvGrpSpPr>
      <p:grpSpPr>
        <a:xfrm>
          <a:off x="0" y="0"/>
          <a:ext cx="0" cy="0"/>
          <a:chOff x="0" y="0"/>
          <a:chExt cx="0" cy="0"/>
        </a:xfrm>
      </p:grpSpPr>
      <p:sp>
        <p:nvSpPr>
          <p:cNvPr id="2" name="Tittel 1"/>
          <p:cNvSpPr>
            <a:spLocks noGrp="1"/>
          </p:cNvSpPr>
          <p:nvPr>
            <p:ph type="title"/>
          </p:nvPr>
        </p:nvSpPr>
        <p:spPr>
          <a:xfrm>
            <a:off x="239201" y="260350"/>
            <a:ext cx="11713633" cy="1143000"/>
          </a:xfrm>
        </p:spPr>
        <p:txBody>
          <a:bodyPr/>
          <a:lstStyle/>
          <a:p>
            <a:r>
              <a:rPr lang="nb-NO"/>
              <a:t>Klikk for å redigere tittelstil</a:t>
            </a:r>
          </a:p>
        </p:txBody>
      </p:sp>
      <p:sp>
        <p:nvSpPr>
          <p:cNvPr id="3" name="Plassholder for tekst 2"/>
          <p:cNvSpPr>
            <a:spLocks noGrp="1"/>
          </p:cNvSpPr>
          <p:nvPr>
            <p:ph type="body" sz="half" idx="1"/>
          </p:nvPr>
        </p:nvSpPr>
        <p:spPr>
          <a:xfrm>
            <a:off x="239184" y="1600200"/>
            <a:ext cx="5755216" cy="39893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utklipp 3"/>
          <p:cNvSpPr>
            <a:spLocks noGrp="1"/>
          </p:cNvSpPr>
          <p:nvPr>
            <p:ph type="clipArt" sz="half" idx="2"/>
          </p:nvPr>
        </p:nvSpPr>
        <p:spPr>
          <a:xfrm>
            <a:off x="6197612" y="1600200"/>
            <a:ext cx="5755217" cy="3989388"/>
          </a:xfrm>
        </p:spPr>
        <p:txBody>
          <a:bodyPr/>
          <a:lstStyle/>
          <a:p>
            <a:pPr lvl="0"/>
            <a:endParaRPr lang="nb-NO" noProof="0"/>
          </a:p>
        </p:txBody>
      </p:sp>
      <p:sp>
        <p:nvSpPr>
          <p:cNvPr id="5" name="Rectangle 5"/>
          <p:cNvSpPr>
            <a:spLocks noGrp="1" noChangeArrowheads="1"/>
          </p:cNvSpPr>
          <p:nvPr>
            <p:ph type="ftr" sz="quarter" idx="10"/>
          </p:nvPr>
        </p:nvSpPr>
        <p:spPr/>
        <p:txBody>
          <a:bodyPr/>
          <a:lstStyle>
            <a:lvl1pPr>
              <a:defRPr/>
            </a:lvl1pPr>
          </a:lstStyle>
          <a:p>
            <a:pPr>
              <a:defRPr/>
            </a:pPr>
            <a:r>
              <a:rPr lang="nb-NO"/>
              <a:t>Aleksandra Latinovic, Rådgiver/sykepleier i Kreftforeningen Distriktskontor Stavanger; 23.april 2019</a:t>
            </a:r>
          </a:p>
        </p:txBody>
      </p:sp>
    </p:spTree>
    <p:extLst>
      <p:ext uri="{BB962C8B-B14F-4D97-AF65-F5344CB8AC3E}">
        <p14:creationId xmlns:p14="http://schemas.microsoft.com/office/powerpoint/2010/main" val="2653824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3_Forside1_vår">
    <p:spTree>
      <p:nvGrpSpPr>
        <p:cNvPr id="1" name=""/>
        <p:cNvGrpSpPr/>
        <p:nvPr/>
      </p:nvGrpSpPr>
      <p:grpSpPr>
        <a:xfrm>
          <a:off x="0" y="0"/>
          <a:ext cx="0" cy="0"/>
          <a:chOff x="0" y="0"/>
          <a:chExt cx="0" cy="0"/>
        </a:xfrm>
      </p:grpSpPr>
      <p:pic>
        <p:nvPicPr>
          <p:cNvPr id="12" name="Bilde 11" descr="Vindmølle med vard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096000"/>
          </a:xfrm>
          <a:prstGeom prst="rect">
            <a:avLst/>
          </a:prstGeom>
        </p:spPr>
      </p:pic>
      <p:sp>
        <p:nvSpPr>
          <p:cNvPr id="6" name="Tittel 1"/>
          <p:cNvSpPr txBox="1">
            <a:spLocks noGrp="1"/>
          </p:cNvSpPr>
          <p:nvPr>
            <p:ph type="ctrTitle"/>
          </p:nvPr>
        </p:nvSpPr>
        <p:spPr>
          <a:xfrm>
            <a:off x="5999989" y="548680"/>
            <a:ext cx="5853675" cy="1470026"/>
          </a:xfrm>
        </p:spPr>
        <p:txBody>
          <a:bodyPr/>
          <a:lstStyle>
            <a:lvl1pPr algn="ctr">
              <a:defRPr cap="all">
                <a:solidFill>
                  <a:schemeClr val="tx1"/>
                </a:solidFill>
              </a:defRPr>
            </a:lvl1pPr>
          </a:lstStyle>
          <a:p>
            <a:pPr lvl="0"/>
            <a:r>
              <a:rPr lang="nb-NO" dirty="0"/>
              <a:t>Klikk for å redigere tittelstil</a:t>
            </a:r>
          </a:p>
        </p:txBody>
      </p:sp>
      <p:sp>
        <p:nvSpPr>
          <p:cNvPr id="7" name="Undertittel 2"/>
          <p:cNvSpPr txBox="1">
            <a:spLocks noGrp="1"/>
          </p:cNvSpPr>
          <p:nvPr>
            <p:ph type="subTitle" idx="1"/>
          </p:nvPr>
        </p:nvSpPr>
        <p:spPr>
          <a:xfrm>
            <a:off x="5999989" y="2204866"/>
            <a:ext cx="5856651" cy="1656184"/>
          </a:xfrm>
        </p:spPr>
        <p:txBody>
          <a:bodyPr/>
          <a:lstStyle>
            <a:lvl1pPr marL="0" indent="0" algn="ctr">
              <a:spcBef>
                <a:spcPts val="600"/>
              </a:spcBef>
              <a:buNone/>
              <a:defRPr sz="2400">
                <a:solidFill>
                  <a:schemeClr val="tx1"/>
                </a:solidFill>
              </a:defRPr>
            </a:lvl1pPr>
          </a:lstStyle>
          <a:p>
            <a:pPr lvl="0"/>
            <a:r>
              <a:rPr lang="nb-NO" dirty="0"/>
              <a:t>Klikk for å redigere undertittelstil i malen</a:t>
            </a:r>
          </a:p>
        </p:txBody>
      </p:sp>
      <p:sp>
        <p:nvSpPr>
          <p:cNvPr id="11" name="Plassholder for dato 1"/>
          <p:cNvSpPr txBox="1">
            <a:spLocks/>
          </p:cNvSpPr>
          <p:nvPr userDrawn="1"/>
        </p:nvSpPr>
        <p:spPr>
          <a:xfrm>
            <a:off x="4271798" y="6597355"/>
            <a:ext cx="3648405" cy="365129"/>
          </a:xfrm>
          <a:prstGeom prst="rect">
            <a:avLst/>
          </a:prstGeom>
          <a:noFill/>
          <a:ln>
            <a:noFill/>
          </a:ln>
        </p:spPr>
        <p:txBody>
          <a:bodyPr vert="horz" wrap="square" lIns="91440" tIns="45720" rIns="91440" bIns="45720" anchor="ctr" anchorCtr="0" compatLnSpc="1"/>
          <a:lstStyle>
            <a:lvl1pPr>
              <a:defRPr sz="1000" baseline="0">
                <a:solidFill>
                  <a:schemeClr val="tx1"/>
                </a:solidFill>
              </a:defRPr>
            </a:lvl1pPr>
          </a:lstStyle>
          <a:p>
            <a:pPr>
              <a:defRPr/>
            </a:pPr>
            <a:endParaRPr lang="nb-NO" sz="1000" dirty="0">
              <a:solidFill>
                <a:prstClr val="black"/>
              </a:solidFill>
              <a:latin typeface="Calibri"/>
            </a:endParaRPr>
          </a:p>
        </p:txBody>
      </p:sp>
      <p:sp>
        <p:nvSpPr>
          <p:cNvPr id="14" name="Plassholder for lysbildenummer 13"/>
          <p:cNvSpPr>
            <a:spLocks noGrp="1"/>
          </p:cNvSpPr>
          <p:nvPr>
            <p:ph type="sldNum" sz="quarter" idx="11"/>
          </p:nvPr>
        </p:nvSpPr>
        <p:spPr/>
        <p:txBody>
          <a:bodyPr/>
          <a:lstStyle/>
          <a:p>
            <a:fld id="{118CE6CE-7412-4574-8036-684AD515E4B6}" type="slidenum">
              <a:rPr lang="nb-NO" smtClean="0"/>
              <a:pPr/>
              <a:t>‹#›</a:t>
            </a:fld>
            <a:endParaRPr lang="nb-NO" dirty="0"/>
          </a:p>
        </p:txBody>
      </p:sp>
      <p:sp>
        <p:nvSpPr>
          <p:cNvPr id="8" name="Plassholder for dato 7"/>
          <p:cNvSpPr>
            <a:spLocks noGrp="1"/>
          </p:cNvSpPr>
          <p:nvPr>
            <p:ph type="dt" sz="half" idx="12"/>
          </p:nvPr>
        </p:nvSpPr>
        <p:spPr>
          <a:xfrm>
            <a:off x="609600" y="6356354"/>
            <a:ext cx="2844795" cy="365129"/>
          </a:xfrm>
          <a:prstGeom prst="rect">
            <a:avLst/>
          </a:prstGeom>
        </p:spPr>
        <p:txBody>
          <a:bodyPr/>
          <a:lstStyle/>
          <a:p>
            <a:endParaRPr lang="nb-NO" dirty="0">
              <a:solidFill>
                <a:prstClr val="black"/>
              </a:solidFill>
            </a:endParaRPr>
          </a:p>
        </p:txBody>
      </p:sp>
    </p:spTree>
    <p:extLst>
      <p:ext uri="{BB962C8B-B14F-4D97-AF65-F5344CB8AC3E}">
        <p14:creationId xmlns:p14="http://schemas.microsoft.com/office/powerpoint/2010/main" val="191967727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532875-2ECA-4563-BCFF-6111BE877B1E}"/>
              </a:ext>
            </a:extLst>
          </p:cNvPr>
          <p:cNvSpPr>
            <a:spLocks noGrp="1"/>
          </p:cNvSpPr>
          <p:nvPr>
            <p:ph type="title"/>
          </p:nvPr>
        </p:nvSpPr>
        <p:spPr>
          <a:xfrm>
            <a:off x="839788" y="365125"/>
            <a:ext cx="10515600" cy="1325563"/>
          </a:xfrm>
        </p:spPr>
        <p:txBody>
          <a:bodyPr/>
          <a:lstStyle/>
          <a:p>
            <a:r>
              <a:rPr lang="nb-NO"/>
              <a:t>Klikk for å redigere tittelstil</a:t>
            </a:r>
            <a:endParaRPr lang="no-NB"/>
          </a:p>
        </p:txBody>
      </p:sp>
      <p:sp>
        <p:nvSpPr>
          <p:cNvPr id="3" name="Plassholder for tekst 2">
            <a:extLst>
              <a:ext uri="{FF2B5EF4-FFF2-40B4-BE49-F238E27FC236}">
                <a16:creationId xmlns:a16="http://schemas.microsoft.com/office/drawing/2014/main" id="{4E44AB0B-7CD5-4389-B854-18DDDF1DB3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9AF9608-0CF2-4C7D-9187-064361A526FB}"/>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5" name="Plassholder for tekst 4">
            <a:extLst>
              <a:ext uri="{FF2B5EF4-FFF2-40B4-BE49-F238E27FC236}">
                <a16:creationId xmlns:a16="http://schemas.microsoft.com/office/drawing/2014/main" id="{302F5945-A2FA-4179-A35A-AEAA08C644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C5C7D865-D29C-47DD-B87E-936CF46F54B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7" name="Plassholder for dato 6">
            <a:extLst>
              <a:ext uri="{FF2B5EF4-FFF2-40B4-BE49-F238E27FC236}">
                <a16:creationId xmlns:a16="http://schemas.microsoft.com/office/drawing/2014/main" id="{84A496ED-D73F-4386-A41B-3E755268F4E8}"/>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8" name="Plassholder for bunntekst 7">
            <a:extLst>
              <a:ext uri="{FF2B5EF4-FFF2-40B4-BE49-F238E27FC236}">
                <a16:creationId xmlns:a16="http://schemas.microsoft.com/office/drawing/2014/main" id="{73F15050-09F3-4751-B9B7-F887A234360D}"/>
              </a:ext>
            </a:extLst>
          </p:cNvPr>
          <p:cNvSpPr>
            <a:spLocks noGrp="1"/>
          </p:cNvSpPr>
          <p:nvPr>
            <p:ph type="ftr" sz="quarter" idx="11"/>
          </p:nvPr>
        </p:nvSpPr>
        <p:spPr/>
        <p:txBody>
          <a:bodyPr/>
          <a:lstStyle/>
          <a:p>
            <a:endParaRPr lang="no-NB"/>
          </a:p>
        </p:txBody>
      </p:sp>
      <p:sp>
        <p:nvSpPr>
          <p:cNvPr id="9" name="Plassholder for lysbildenummer 8">
            <a:extLst>
              <a:ext uri="{FF2B5EF4-FFF2-40B4-BE49-F238E27FC236}">
                <a16:creationId xmlns:a16="http://schemas.microsoft.com/office/drawing/2014/main" id="{74A0BF05-1980-4E01-9100-118D05220694}"/>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14004727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Bred tekst side">
    <p:spTree>
      <p:nvGrpSpPr>
        <p:cNvPr id="1" name=""/>
        <p:cNvGrpSpPr/>
        <p:nvPr/>
      </p:nvGrpSpPr>
      <p:grpSpPr>
        <a:xfrm>
          <a:off x="0" y="0"/>
          <a:ext cx="0" cy="0"/>
          <a:chOff x="0" y="0"/>
          <a:chExt cx="0" cy="0"/>
        </a:xfrm>
      </p:grpSpPr>
      <p:sp>
        <p:nvSpPr>
          <p:cNvPr id="19" name="Text Placeholder 17"/>
          <p:cNvSpPr>
            <a:spLocks noGrp="1"/>
          </p:cNvSpPr>
          <p:nvPr>
            <p:ph type="body" sz="quarter" idx="11"/>
          </p:nvPr>
        </p:nvSpPr>
        <p:spPr>
          <a:xfrm>
            <a:off x="488092" y="870998"/>
            <a:ext cx="11223909" cy="421004"/>
          </a:xfrm>
        </p:spPr>
        <p:txBody>
          <a:bodyPr/>
          <a:lstStyle>
            <a:lvl1pPr marL="0" indent="0">
              <a:buNone/>
              <a:defRPr/>
            </a:lvl1pPr>
          </a:lstStyle>
          <a:p>
            <a:pPr lvl="0"/>
            <a:r>
              <a:rPr lang="nb-NO"/>
              <a:t>Klikk for å redigere tekststiler i malen</a:t>
            </a:r>
          </a:p>
        </p:txBody>
      </p:sp>
      <p:sp>
        <p:nvSpPr>
          <p:cNvPr id="8" name="Title Placeholder 1"/>
          <p:cNvSpPr>
            <a:spLocks noGrp="1"/>
          </p:cNvSpPr>
          <p:nvPr>
            <p:ph type="title"/>
          </p:nvPr>
        </p:nvSpPr>
        <p:spPr>
          <a:xfrm>
            <a:off x="480000" y="433483"/>
            <a:ext cx="11232000" cy="446858"/>
          </a:xfrm>
          <a:prstGeom prst="rect">
            <a:avLst/>
          </a:prstGeom>
        </p:spPr>
        <p:txBody>
          <a:bodyPr lIns="0" tIns="0" rIns="0" bIns="0" rtlCol="0" anchor="t">
            <a:noAutofit/>
          </a:bodyPr>
          <a:lstStyle/>
          <a:p>
            <a:r>
              <a:rPr lang="nb-NO"/>
              <a:t>Klikk for å redigere tittelstil</a:t>
            </a:r>
            <a:endParaRPr lang="en-US" dirty="0"/>
          </a:p>
        </p:txBody>
      </p:sp>
      <p:sp>
        <p:nvSpPr>
          <p:cNvPr id="9" name="Plassholder for innhold 2"/>
          <p:cNvSpPr>
            <a:spLocks noGrp="1"/>
          </p:cNvSpPr>
          <p:nvPr>
            <p:ph sz="quarter" idx="12"/>
          </p:nvPr>
        </p:nvSpPr>
        <p:spPr>
          <a:xfrm>
            <a:off x="488953" y="1451610"/>
            <a:ext cx="11222567" cy="438480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Footer Placeholder 4"/>
          <p:cNvSpPr>
            <a:spLocks noGrp="1"/>
          </p:cNvSpPr>
          <p:nvPr>
            <p:ph type="ftr" sz="quarter" idx="13"/>
          </p:nvPr>
        </p:nvSpPr>
        <p:spPr>
          <a:xfrm>
            <a:off x="2012951" y="6435725"/>
            <a:ext cx="9186333" cy="431800"/>
          </a:xfrm>
          <a:prstGeom prst="rect">
            <a:avLst/>
          </a:prstGeom>
        </p:spPr>
        <p:txBody>
          <a:bodyPr vert="horz" lIns="0" tIns="0" rIns="0" bIns="0" rtlCol="0" anchor="ctr"/>
          <a:lstStyle>
            <a:lvl1pPr algn="l" fontAlgn="auto">
              <a:spcBef>
                <a:spcPts val="0"/>
              </a:spcBef>
              <a:spcAft>
                <a:spcPts val="0"/>
              </a:spcAft>
              <a:defRPr sz="800" baseline="0">
                <a:solidFill>
                  <a:schemeClr val="bg1">
                    <a:lumMod val="50000"/>
                  </a:schemeClr>
                </a:solidFill>
                <a:latin typeface="Georgia"/>
                <a:cs typeface="Georgia"/>
              </a:defRPr>
            </a:lvl1pPr>
          </a:lstStyle>
          <a:p>
            <a:pPr>
              <a:defRPr/>
            </a:pPr>
            <a:r>
              <a:rPr lang="nb-NO">
                <a:solidFill>
                  <a:prstClr val="white">
                    <a:lumMod val="50000"/>
                  </a:prstClr>
                </a:solidFill>
              </a:rPr>
              <a:t>Aleksandra Latinovic, Rådgiver/sykepleier i Kreftforeningen Distriktskontor Stavanger; 23.april 2019</a:t>
            </a:r>
            <a:endParaRPr lang="en-US" dirty="0">
              <a:solidFill>
                <a:srgbClr val="000000"/>
              </a:solidFill>
            </a:endParaRPr>
          </a:p>
        </p:txBody>
      </p:sp>
      <p:sp>
        <p:nvSpPr>
          <p:cNvPr id="6" name="Slide Number Placeholder 5"/>
          <p:cNvSpPr>
            <a:spLocks noGrp="1"/>
          </p:cNvSpPr>
          <p:nvPr>
            <p:ph type="sldNum" sz="quarter" idx="14"/>
          </p:nvPr>
        </p:nvSpPr>
        <p:spPr>
          <a:xfrm>
            <a:off x="11199285" y="6426200"/>
            <a:ext cx="757767" cy="431800"/>
          </a:xfrm>
        </p:spPr>
        <p:txBody>
          <a:bodyPr lIns="0" tIns="0" rIns="180000" bIns="0" rtlCol="0"/>
          <a:lstStyle>
            <a:lvl1pPr algn="r">
              <a:defRPr sz="800">
                <a:solidFill>
                  <a:srgbClr val="000000"/>
                </a:solidFill>
                <a:latin typeface="Georgia"/>
                <a:cs typeface="Georgia"/>
              </a:defRPr>
            </a:lvl1pPr>
          </a:lstStyle>
          <a:p>
            <a:pPr>
              <a:defRPr/>
            </a:pPr>
            <a:fld id="{89D0EC31-AC67-4678-A2B2-A6A4CCA5068C}" type="slidenum">
              <a:rPr lang="en-US"/>
              <a:pPr>
                <a:defRPr/>
              </a:pPr>
              <a:t>‹#›</a:t>
            </a:fld>
            <a:endParaRPr lang="en-US" dirty="0"/>
          </a:p>
        </p:txBody>
      </p:sp>
    </p:spTree>
    <p:extLst>
      <p:ext uri="{BB962C8B-B14F-4D97-AF65-F5344CB8AC3E}">
        <p14:creationId xmlns:p14="http://schemas.microsoft.com/office/powerpoint/2010/main" val="136859810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F21EC5-1FCF-47F3-9644-3F4C8FF7E670}"/>
              </a:ext>
            </a:extLst>
          </p:cNvPr>
          <p:cNvSpPr>
            <a:spLocks noGrp="1"/>
          </p:cNvSpPr>
          <p:nvPr>
            <p:ph type="title"/>
          </p:nvPr>
        </p:nvSpPr>
        <p:spPr/>
        <p:txBody>
          <a:bodyPr/>
          <a:lstStyle/>
          <a:p>
            <a:r>
              <a:rPr lang="nb-NO"/>
              <a:t>Klikk for å redigere tittelstil</a:t>
            </a:r>
            <a:endParaRPr lang="no-NB"/>
          </a:p>
        </p:txBody>
      </p:sp>
      <p:sp>
        <p:nvSpPr>
          <p:cNvPr id="3" name="Plassholder for dato 2">
            <a:extLst>
              <a:ext uri="{FF2B5EF4-FFF2-40B4-BE49-F238E27FC236}">
                <a16:creationId xmlns:a16="http://schemas.microsoft.com/office/drawing/2014/main" id="{F18E888C-0FEA-4756-8B74-3B422268C18A}"/>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4" name="Plassholder for bunntekst 3">
            <a:extLst>
              <a:ext uri="{FF2B5EF4-FFF2-40B4-BE49-F238E27FC236}">
                <a16:creationId xmlns:a16="http://schemas.microsoft.com/office/drawing/2014/main" id="{4374CC1F-2013-49E4-A1F3-9EFAA5EE49AB}"/>
              </a:ext>
            </a:extLst>
          </p:cNvPr>
          <p:cNvSpPr>
            <a:spLocks noGrp="1"/>
          </p:cNvSpPr>
          <p:nvPr>
            <p:ph type="ftr" sz="quarter" idx="11"/>
          </p:nvPr>
        </p:nvSpPr>
        <p:spPr/>
        <p:txBody>
          <a:bodyPr/>
          <a:lstStyle/>
          <a:p>
            <a:endParaRPr lang="no-NB"/>
          </a:p>
        </p:txBody>
      </p:sp>
      <p:sp>
        <p:nvSpPr>
          <p:cNvPr id="5" name="Plassholder for lysbildenummer 4">
            <a:extLst>
              <a:ext uri="{FF2B5EF4-FFF2-40B4-BE49-F238E27FC236}">
                <a16:creationId xmlns:a16="http://schemas.microsoft.com/office/drawing/2014/main" id="{4FE522A6-073A-4C88-BE3F-DDF46B6B28BA}"/>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4241616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18E2804-6670-4D24-A917-85893012655F}"/>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3" name="Plassholder for bunntekst 2">
            <a:extLst>
              <a:ext uri="{FF2B5EF4-FFF2-40B4-BE49-F238E27FC236}">
                <a16:creationId xmlns:a16="http://schemas.microsoft.com/office/drawing/2014/main" id="{6564338A-182F-45A4-B863-6552AD99C4E4}"/>
              </a:ext>
            </a:extLst>
          </p:cNvPr>
          <p:cNvSpPr>
            <a:spLocks noGrp="1"/>
          </p:cNvSpPr>
          <p:nvPr>
            <p:ph type="ftr" sz="quarter" idx="11"/>
          </p:nvPr>
        </p:nvSpPr>
        <p:spPr/>
        <p:txBody>
          <a:bodyPr/>
          <a:lstStyle/>
          <a:p>
            <a:endParaRPr lang="no-NB"/>
          </a:p>
        </p:txBody>
      </p:sp>
      <p:sp>
        <p:nvSpPr>
          <p:cNvPr id="4" name="Plassholder for lysbildenummer 3">
            <a:extLst>
              <a:ext uri="{FF2B5EF4-FFF2-40B4-BE49-F238E27FC236}">
                <a16:creationId xmlns:a16="http://schemas.microsoft.com/office/drawing/2014/main" id="{4F4F7B5D-DF7D-4DDE-B6AA-AFF9DF15A915}"/>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153988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63E0BF-8A2F-4B66-9D2E-BC85086958A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B"/>
          </a:p>
        </p:txBody>
      </p:sp>
      <p:sp>
        <p:nvSpPr>
          <p:cNvPr id="3" name="Plassholder for innhold 2">
            <a:extLst>
              <a:ext uri="{FF2B5EF4-FFF2-40B4-BE49-F238E27FC236}">
                <a16:creationId xmlns:a16="http://schemas.microsoft.com/office/drawing/2014/main" id="{9FF0549A-96A9-4FC1-9C81-1AD40A661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4" name="Plassholder for tekst 3">
            <a:extLst>
              <a:ext uri="{FF2B5EF4-FFF2-40B4-BE49-F238E27FC236}">
                <a16:creationId xmlns:a16="http://schemas.microsoft.com/office/drawing/2014/main" id="{4E671A95-D4F4-4F1E-85FC-DCDA9814F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C33C3F5-2006-4BF4-8DF5-46F563F2B874}"/>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6" name="Plassholder for bunntekst 5">
            <a:extLst>
              <a:ext uri="{FF2B5EF4-FFF2-40B4-BE49-F238E27FC236}">
                <a16:creationId xmlns:a16="http://schemas.microsoft.com/office/drawing/2014/main" id="{AAA25408-7BEC-478D-A576-E23351607DA4}"/>
              </a:ext>
            </a:extLst>
          </p:cNvPr>
          <p:cNvSpPr>
            <a:spLocks noGrp="1"/>
          </p:cNvSpPr>
          <p:nvPr>
            <p:ph type="ftr" sz="quarter" idx="11"/>
          </p:nvPr>
        </p:nvSpPr>
        <p:spPr/>
        <p:txBody>
          <a:bodyPr/>
          <a:lstStyle/>
          <a:p>
            <a:endParaRPr lang="no-NB"/>
          </a:p>
        </p:txBody>
      </p:sp>
      <p:sp>
        <p:nvSpPr>
          <p:cNvPr id="7" name="Plassholder for lysbildenummer 6">
            <a:extLst>
              <a:ext uri="{FF2B5EF4-FFF2-40B4-BE49-F238E27FC236}">
                <a16:creationId xmlns:a16="http://schemas.microsoft.com/office/drawing/2014/main" id="{7EBA783A-7F60-45A8-85AE-DE8941C79846}"/>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1898668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AACAE3-CCD5-437D-80EA-EB9B4EB114F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o-NB"/>
          </a:p>
        </p:txBody>
      </p:sp>
      <p:sp>
        <p:nvSpPr>
          <p:cNvPr id="3" name="Plassholder for bilde 2">
            <a:extLst>
              <a:ext uri="{FF2B5EF4-FFF2-40B4-BE49-F238E27FC236}">
                <a16:creationId xmlns:a16="http://schemas.microsoft.com/office/drawing/2014/main" id="{5A4B93D7-FFBF-414B-8523-3F63A111E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o-NB"/>
          </a:p>
        </p:txBody>
      </p:sp>
      <p:sp>
        <p:nvSpPr>
          <p:cNvPr id="4" name="Plassholder for tekst 3">
            <a:extLst>
              <a:ext uri="{FF2B5EF4-FFF2-40B4-BE49-F238E27FC236}">
                <a16:creationId xmlns:a16="http://schemas.microsoft.com/office/drawing/2014/main" id="{EA6D5BA6-12FB-4894-A023-944C7E8C7E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FA8841A-87BC-4CAB-94B5-B123504229F5}"/>
              </a:ext>
            </a:extLst>
          </p:cNvPr>
          <p:cNvSpPr>
            <a:spLocks noGrp="1"/>
          </p:cNvSpPr>
          <p:nvPr>
            <p:ph type="dt" sz="half" idx="10"/>
          </p:nvPr>
        </p:nvSpPr>
        <p:spPr/>
        <p:txBody>
          <a:bodyPr/>
          <a:lstStyle/>
          <a:p>
            <a:fld id="{9E0E7D2B-42DE-41D0-9420-85ECB3E2DE3B}" type="datetimeFigureOut">
              <a:rPr lang="no-NB" smtClean="0"/>
              <a:t>02/08/2021</a:t>
            </a:fld>
            <a:endParaRPr lang="no-NB"/>
          </a:p>
        </p:txBody>
      </p:sp>
      <p:sp>
        <p:nvSpPr>
          <p:cNvPr id="6" name="Plassholder for bunntekst 5">
            <a:extLst>
              <a:ext uri="{FF2B5EF4-FFF2-40B4-BE49-F238E27FC236}">
                <a16:creationId xmlns:a16="http://schemas.microsoft.com/office/drawing/2014/main" id="{A307C2B3-F588-497D-AE54-8299E9A0682F}"/>
              </a:ext>
            </a:extLst>
          </p:cNvPr>
          <p:cNvSpPr>
            <a:spLocks noGrp="1"/>
          </p:cNvSpPr>
          <p:nvPr>
            <p:ph type="ftr" sz="quarter" idx="11"/>
          </p:nvPr>
        </p:nvSpPr>
        <p:spPr/>
        <p:txBody>
          <a:bodyPr/>
          <a:lstStyle/>
          <a:p>
            <a:endParaRPr lang="no-NB"/>
          </a:p>
        </p:txBody>
      </p:sp>
      <p:sp>
        <p:nvSpPr>
          <p:cNvPr id="7" name="Plassholder for lysbildenummer 6">
            <a:extLst>
              <a:ext uri="{FF2B5EF4-FFF2-40B4-BE49-F238E27FC236}">
                <a16:creationId xmlns:a16="http://schemas.microsoft.com/office/drawing/2014/main" id="{7FDA2989-6D00-408E-A7AE-6830919F968E}"/>
              </a:ext>
            </a:extLst>
          </p:cNvPr>
          <p:cNvSpPr>
            <a:spLocks noGrp="1"/>
          </p:cNvSpPr>
          <p:nvPr>
            <p:ph type="sldNum" sz="quarter" idx="12"/>
          </p:nvPr>
        </p:nvSpPr>
        <p:spPr/>
        <p:txBody>
          <a:bodyPr/>
          <a:lstStyle/>
          <a:p>
            <a:fld id="{2857F899-FF4E-4FF9-A892-4EBDB23CA910}" type="slidenum">
              <a:rPr lang="no-NB" smtClean="0"/>
              <a:t>‹#›</a:t>
            </a:fld>
            <a:endParaRPr lang="no-NB"/>
          </a:p>
        </p:txBody>
      </p:sp>
    </p:spTree>
    <p:extLst>
      <p:ext uri="{BB962C8B-B14F-4D97-AF65-F5344CB8AC3E}">
        <p14:creationId xmlns:p14="http://schemas.microsoft.com/office/powerpoint/2010/main" val="125121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image" Target="../media/image1.png"/><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image" Target="../media/image7.emf"/><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1E1FB68-3C73-48C9-A836-86FE001C0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o-NB"/>
          </a:p>
        </p:txBody>
      </p:sp>
      <p:sp>
        <p:nvSpPr>
          <p:cNvPr id="3" name="Plassholder for tekst 2">
            <a:extLst>
              <a:ext uri="{FF2B5EF4-FFF2-40B4-BE49-F238E27FC236}">
                <a16:creationId xmlns:a16="http://schemas.microsoft.com/office/drawing/2014/main" id="{3A17FB23-3448-4DE7-916D-D323875D9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o-NB"/>
          </a:p>
        </p:txBody>
      </p:sp>
      <p:sp>
        <p:nvSpPr>
          <p:cNvPr id="4" name="Plassholder for dato 3">
            <a:extLst>
              <a:ext uri="{FF2B5EF4-FFF2-40B4-BE49-F238E27FC236}">
                <a16:creationId xmlns:a16="http://schemas.microsoft.com/office/drawing/2014/main" id="{6147752C-FDD0-4DC2-811A-C5A8A84940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E7D2B-42DE-41D0-9420-85ECB3E2DE3B}" type="datetimeFigureOut">
              <a:rPr lang="no-NB" smtClean="0"/>
              <a:t>02/08/2021</a:t>
            </a:fld>
            <a:endParaRPr lang="no-NB"/>
          </a:p>
        </p:txBody>
      </p:sp>
      <p:sp>
        <p:nvSpPr>
          <p:cNvPr id="5" name="Plassholder for bunntekst 4">
            <a:extLst>
              <a:ext uri="{FF2B5EF4-FFF2-40B4-BE49-F238E27FC236}">
                <a16:creationId xmlns:a16="http://schemas.microsoft.com/office/drawing/2014/main" id="{FA1D738E-F94E-459B-9197-1FD641444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o-NB"/>
          </a:p>
        </p:txBody>
      </p:sp>
      <p:sp>
        <p:nvSpPr>
          <p:cNvPr id="6" name="Plassholder for lysbildenummer 5">
            <a:extLst>
              <a:ext uri="{FF2B5EF4-FFF2-40B4-BE49-F238E27FC236}">
                <a16:creationId xmlns:a16="http://schemas.microsoft.com/office/drawing/2014/main" id="{4EC31242-677B-47CA-9F2C-9C578F43B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7F899-FF4E-4FF9-A892-4EBDB23CA910}" type="slidenum">
              <a:rPr lang="no-NB" smtClean="0"/>
              <a:t>‹#›</a:t>
            </a:fld>
            <a:endParaRPr lang="no-NB"/>
          </a:p>
        </p:txBody>
      </p:sp>
    </p:spTree>
    <p:extLst>
      <p:ext uri="{BB962C8B-B14F-4D97-AF65-F5344CB8AC3E}">
        <p14:creationId xmlns:p14="http://schemas.microsoft.com/office/powerpoint/2010/main" val="1995244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o-N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Text Placeholder 28"/>
          <p:cNvSpPr>
            <a:spLocks noGrp="1"/>
          </p:cNvSpPr>
          <p:nvPr>
            <p:ph type="body" idx="1"/>
          </p:nvPr>
        </p:nvSpPr>
        <p:spPr>
          <a:xfrm>
            <a:off x="480000" y="1301263"/>
            <a:ext cx="11232000" cy="4384800"/>
          </a:xfrm>
          <a:prstGeom prst="rect">
            <a:avLst/>
          </a:prstGeom>
        </p:spPr>
        <p:txBody>
          <a:bodyPr vert="horz" lIns="0" tIns="0" rIns="0" bIns="0" rtlCol="0">
            <a:noAutofit/>
          </a:bodyPr>
          <a:lstStyle/>
          <a:p>
            <a:pPr lvl="0"/>
            <a:r>
              <a:rPr lang="da-DK" dirty="0"/>
              <a:t>Første </a:t>
            </a:r>
            <a:r>
              <a:rPr lang="da-DK" dirty="0" err="1"/>
              <a:t>nivå</a:t>
            </a:r>
            <a:endParaRPr lang="da-DK" dirty="0"/>
          </a:p>
          <a:p>
            <a:pPr lvl="1"/>
            <a:r>
              <a:rPr lang="da-DK" dirty="0"/>
              <a:t>Andre </a:t>
            </a:r>
            <a:r>
              <a:rPr lang="da-DK" dirty="0" err="1"/>
              <a:t>nivå</a:t>
            </a:r>
            <a:endParaRPr lang="da-DK" dirty="0"/>
          </a:p>
          <a:p>
            <a:pPr lvl="2"/>
            <a:r>
              <a:rPr lang="da-DK" dirty="0"/>
              <a:t>Tredje </a:t>
            </a:r>
            <a:r>
              <a:rPr lang="da-DK" dirty="0" err="1"/>
              <a:t>nivå</a:t>
            </a:r>
            <a:endParaRPr lang="da-DK" dirty="0"/>
          </a:p>
          <a:p>
            <a:pPr lvl="3"/>
            <a:r>
              <a:rPr lang="da-DK" dirty="0"/>
              <a:t>Fjerde </a:t>
            </a:r>
            <a:r>
              <a:rPr lang="da-DK" dirty="0" err="1"/>
              <a:t>nivå</a:t>
            </a:r>
            <a:endParaRPr lang="da-DK" dirty="0"/>
          </a:p>
          <a:p>
            <a:pPr lvl="4"/>
            <a:r>
              <a:rPr lang="da-DK" dirty="0"/>
              <a:t>Femte </a:t>
            </a:r>
            <a:r>
              <a:rPr lang="da-DK" dirty="0" err="1"/>
              <a:t>nivå</a:t>
            </a:r>
            <a:endParaRPr lang="en-US" dirty="0"/>
          </a:p>
        </p:txBody>
      </p:sp>
      <p:sp>
        <p:nvSpPr>
          <p:cNvPr id="13" name="Slide Number Placeholder 5"/>
          <p:cNvSpPr>
            <a:spLocks noGrp="1"/>
          </p:cNvSpPr>
          <p:nvPr>
            <p:ph type="sldNum" sz="quarter" idx="4"/>
          </p:nvPr>
        </p:nvSpPr>
        <p:spPr>
          <a:xfrm>
            <a:off x="11199937" y="6426000"/>
            <a:ext cx="757020" cy="432000"/>
          </a:xfrm>
          <a:prstGeom prst="rect">
            <a:avLst/>
          </a:prstGeom>
        </p:spPr>
        <p:txBody>
          <a:bodyPr vert="horz" lIns="0" tIns="0" rIns="180000" bIns="0" rtlCol="0" anchor="ctr"/>
          <a:lstStyle>
            <a:lvl1pPr algn="r">
              <a:defRPr sz="960">
                <a:solidFill>
                  <a:srgbClr val="000000"/>
                </a:solidFill>
                <a:latin typeface="Georgia"/>
                <a:cs typeface="Georgia"/>
              </a:defRPr>
            </a:lvl1pPr>
          </a:lstStyle>
          <a:p>
            <a:fld id="{E983F36F-D85B-CA4C-8BC8-EDFC3522FE5C}" type="slidenum">
              <a:rPr lang="en-US" smtClean="0"/>
              <a:pPr/>
              <a:t>‹#›</a:t>
            </a:fld>
            <a:endParaRPr lang="en-US" dirty="0"/>
          </a:p>
        </p:txBody>
      </p:sp>
      <p:sp>
        <p:nvSpPr>
          <p:cNvPr id="22"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7" name="Footer Placeholder 4"/>
          <p:cNvSpPr>
            <a:spLocks noGrp="1"/>
          </p:cNvSpPr>
          <p:nvPr>
            <p:ph type="ftr" sz="quarter" idx="3"/>
          </p:nvPr>
        </p:nvSpPr>
        <p:spPr>
          <a:xfrm>
            <a:off x="2012560" y="6434964"/>
            <a:ext cx="9187377" cy="432000"/>
          </a:xfrm>
          <a:prstGeom prst="rect">
            <a:avLst/>
          </a:prstGeom>
        </p:spPr>
        <p:txBody>
          <a:bodyPr vert="horz" lIns="0" tIns="0" rIns="0" bIns="0" rtlCol="0" anchor="ctr"/>
          <a:lstStyle>
            <a:lvl1pPr algn="l">
              <a:defRPr sz="960" baseline="0">
                <a:solidFill>
                  <a:srgbClr val="000000"/>
                </a:solidFill>
                <a:latin typeface="Georgia"/>
                <a:cs typeface="Georgia"/>
              </a:defRPr>
            </a:lvl1pPr>
          </a:lstStyle>
          <a:p>
            <a:endParaRPr lang="en-US" dirty="0"/>
          </a:p>
        </p:txBody>
      </p:sp>
      <p:pic>
        <p:nvPicPr>
          <p:cNvPr id="9" name="Picture 8" descr="Kreftforeningen_navnetrekk_pos.png"/>
          <p:cNvPicPr>
            <a:picLocks noChangeAspect="1"/>
          </p:cNvPicPr>
          <p:nvPr userDrawn="1"/>
        </p:nvPicPr>
        <p:blipFill>
          <a:blip r:embed="rId20"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pic>
        <p:nvPicPr>
          <p:cNvPr id="3" name="Bilde 2" descr="Et bilde som inneholder tilbehør, vindmølle, paraply&#10;&#10;Automatisk generert beskrivelse">
            <a:extLst>
              <a:ext uri="{FF2B5EF4-FFF2-40B4-BE49-F238E27FC236}">
                <a16:creationId xmlns:a16="http://schemas.microsoft.com/office/drawing/2014/main" id="{B733E42D-0059-496E-9D79-E438F3B6AA81}"/>
              </a:ext>
            </a:extLst>
          </p:cNvPr>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60780" y="6475680"/>
            <a:ext cx="374400" cy="328594"/>
          </a:xfrm>
          <a:prstGeom prst="rect">
            <a:avLst/>
          </a:prstGeom>
        </p:spPr>
      </p:pic>
    </p:spTree>
    <p:extLst>
      <p:ext uri="{BB962C8B-B14F-4D97-AF65-F5344CB8AC3E}">
        <p14:creationId xmlns:p14="http://schemas.microsoft.com/office/powerpoint/2010/main" val="29656577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dt="0"/>
  <p:txStyles>
    <p:titleStyle>
      <a:lvl1pPr algn="l" defTabSz="548640" rtl="0" eaLnBrk="1" latinLnBrk="0" hangingPunct="1">
        <a:spcBef>
          <a:spcPct val="0"/>
        </a:spcBef>
        <a:buNone/>
        <a:defRPr sz="2880" b="0" i="0" kern="1200">
          <a:solidFill>
            <a:schemeClr val="bg1">
              <a:lumMod val="50000"/>
            </a:schemeClr>
          </a:solidFill>
          <a:latin typeface="Georgia"/>
          <a:ea typeface="+mj-ea"/>
          <a:cs typeface="Georgia"/>
        </a:defRPr>
      </a:lvl1pPr>
    </p:titleStyle>
    <p:bodyStyle>
      <a:lvl1pPr marL="217170" indent="-217170" algn="l" defTabSz="548640" rtl="0" eaLnBrk="1" latinLnBrk="0" hangingPunct="1">
        <a:lnSpc>
          <a:spcPct val="110000"/>
        </a:lnSpc>
        <a:spcBef>
          <a:spcPts val="0"/>
        </a:spcBef>
        <a:buClr>
          <a:schemeClr val="tx1"/>
        </a:buClr>
        <a:buFont typeface="Arial"/>
        <a:buChar char="•"/>
        <a:defRPr sz="2160" kern="1200" baseline="0">
          <a:solidFill>
            <a:schemeClr val="tx1"/>
          </a:solidFill>
          <a:latin typeface="Georgia"/>
          <a:ea typeface="+mn-ea"/>
          <a:cs typeface="News Gothic MT"/>
        </a:defRPr>
      </a:lvl1pPr>
      <a:lvl2pPr marL="432000" indent="-216000" algn="l" defTabSz="548640" rtl="0" eaLnBrk="1" latinLnBrk="0" hangingPunct="1">
        <a:lnSpc>
          <a:spcPct val="110000"/>
        </a:lnSpc>
        <a:spcBef>
          <a:spcPts val="0"/>
        </a:spcBef>
        <a:buClr>
          <a:schemeClr val="tx1"/>
        </a:buClr>
        <a:buFont typeface="Arial"/>
        <a:buChar char="•"/>
        <a:defRPr sz="1920" kern="1200" baseline="0">
          <a:solidFill>
            <a:schemeClr val="tx1"/>
          </a:solidFill>
          <a:latin typeface="Georgia"/>
          <a:ea typeface="+mn-ea"/>
          <a:cs typeface="News Gothic MT"/>
        </a:defRPr>
      </a:lvl2pPr>
      <a:lvl3pPr marL="648000" indent="-216000" algn="l" defTabSz="548640" rtl="0" eaLnBrk="1" latinLnBrk="0" hangingPunct="1">
        <a:lnSpc>
          <a:spcPct val="110000"/>
        </a:lnSpc>
        <a:spcBef>
          <a:spcPts val="0"/>
        </a:spcBef>
        <a:buClr>
          <a:schemeClr val="tx1"/>
        </a:buClr>
        <a:buFont typeface="Arial"/>
        <a:buChar char="•"/>
        <a:tabLst>
          <a:tab pos="971550" algn="l"/>
        </a:tabLst>
        <a:defRPr sz="1680" kern="1200" baseline="0">
          <a:solidFill>
            <a:schemeClr val="tx1"/>
          </a:solidFill>
          <a:latin typeface="Georgia"/>
          <a:ea typeface="+mn-ea"/>
          <a:cs typeface="News Gothic MT"/>
        </a:defRPr>
      </a:lvl3pPr>
      <a:lvl4pPr marL="864000" indent="-216000" algn="l" defTabSz="548640" rtl="0" eaLnBrk="1" latinLnBrk="0" hangingPunct="1">
        <a:lnSpc>
          <a:spcPct val="110000"/>
        </a:lnSpc>
        <a:spcBef>
          <a:spcPts val="0"/>
        </a:spcBef>
        <a:buClr>
          <a:schemeClr val="tx1"/>
        </a:buClr>
        <a:buFont typeface="Arial"/>
        <a:buChar char="•"/>
        <a:defRPr sz="1680" kern="1200" baseline="0">
          <a:solidFill>
            <a:schemeClr val="tx1"/>
          </a:solidFill>
          <a:latin typeface="Georgia"/>
          <a:ea typeface="+mn-ea"/>
          <a:cs typeface="News Gothic MT"/>
        </a:defRPr>
      </a:lvl4pPr>
      <a:lvl5pPr marL="1074420" indent="-211456" algn="l" defTabSz="548640" rtl="0" eaLnBrk="1" latinLnBrk="0" hangingPunct="1">
        <a:lnSpc>
          <a:spcPct val="110000"/>
        </a:lnSpc>
        <a:spcBef>
          <a:spcPts val="0"/>
        </a:spcBef>
        <a:buClr>
          <a:schemeClr val="tx1"/>
        </a:buClr>
        <a:buFont typeface="Arial"/>
        <a:buChar char="•"/>
        <a:defRPr sz="1440" kern="1200" baseline="0">
          <a:solidFill>
            <a:schemeClr val="tx1"/>
          </a:solidFill>
          <a:latin typeface="Georgia"/>
          <a:ea typeface="+mn-ea"/>
          <a:cs typeface="News Gothic MT"/>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Text Placeholder 28"/>
          <p:cNvSpPr>
            <a:spLocks noGrp="1"/>
          </p:cNvSpPr>
          <p:nvPr>
            <p:ph type="body" idx="1"/>
          </p:nvPr>
        </p:nvSpPr>
        <p:spPr>
          <a:xfrm>
            <a:off x="480000" y="1301263"/>
            <a:ext cx="11232000" cy="4384800"/>
          </a:xfrm>
          <a:prstGeom prst="rect">
            <a:avLst/>
          </a:prstGeom>
        </p:spPr>
        <p:txBody>
          <a:bodyPr vert="horz" lIns="0" tIns="0" rIns="0" bIns="0" rtlCol="0">
            <a:noAutofit/>
          </a:bodyPr>
          <a:lstStyle/>
          <a:p>
            <a:pPr lvl="0"/>
            <a:r>
              <a:rPr lang="da-DK" dirty="0"/>
              <a:t>Første </a:t>
            </a:r>
            <a:r>
              <a:rPr lang="da-DK" dirty="0" err="1"/>
              <a:t>nivå</a:t>
            </a:r>
            <a:endParaRPr lang="da-DK" dirty="0"/>
          </a:p>
          <a:p>
            <a:pPr lvl="1"/>
            <a:r>
              <a:rPr lang="da-DK" dirty="0"/>
              <a:t>Andre </a:t>
            </a:r>
            <a:r>
              <a:rPr lang="da-DK" dirty="0" err="1"/>
              <a:t>nivå</a:t>
            </a:r>
            <a:endParaRPr lang="da-DK" dirty="0"/>
          </a:p>
          <a:p>
            <a:pPr lvl="2"/>
            <a:r>
              <a:rPr lang="da-DK" dirty="0"/>
              <a:t>Tredje </a:t>
            </a:r>
            <a:r>
              <a:rPr lang="da-DK" dirty="0" err="1"/>
              <a:t>nivå</a:t>
            </a:r>
            <a:endParaRPr lang="da-DK" dirty="0"/>
          </a:p>
          <a:p>
            <a:pPr lvl="3"/>
            <a:r>
              <a:rPr lang="da-DK" dirty="0"/>
              <a:t>Fjerde </a:t>
            </a:r>
            <a:r>
              <a:rPr lang="da-DK" dirty="0" err="1"/>
              <a:t>nivå</a:t>
            </a:r>
            <a:endParaRPr lang="da-DK" dirty="0"/>
          </a:p>
          <a:p>
            <a:pPr lvl="4"/>
            <a:r>
              <a:rPr lang="da-DK" dirty="0"/>
              <a:t>Femte </a:t>
            </a:r>
            <a:r>
              <a:rPr lang="da-DK" dirty="0" err="1"/>
              <a:t>nivå</a:t>
            </a:r>
            <a:endParaRPr lang="en-US" dirty="0"/>
          </a:p>
        </p:txBody>
      </p:sp>
      <p:sp>
        <p:nvSpPr>
          <p:cNvPr id="13" name="Slide Number Placeholder 5"/>
          <p:cNvSpPr>
            <a:spLocks noGrp="1"/>
          </p:cNvSpPr>
          <p:nvPr>
            <p:ph type="sldNum" sz="quarter" idx="4"/>
          </p:nvPr>
        </p:nvSpPr>
        <p:spPr>
          <a:xfrm>
            <a:off x="11199957" y="6426000"/>
            <a:ext cx="757020" cy="432000"/>
          </a:xfrm>
          <a:prstGeom prst="rect">
            <a:avLst/>
          </a:prstGeom>
        </p:spPr>
        <p:txBody>
          <a:bodyPr vert="horz" lIns="0" tIns="0" rIns="180000" bIns="0" rtlCol="0" anchor="ctr"/>
          <a:lstStyle>
            <a:lvl1pPr algn="r">
              <a:defRPr sz="800">
                <a:solidFill>
                  <a:srgbClr val="000000"/>
                </a:solidFill>
                <a:latin typeface="Georgia"/>
                <a:cs typeface="Georgia"/>
              </a:defRPr>
            </a:lvl1pPr>
          </a:lstStyle>
          <a:p>
            <a:pPr defTabSz="457200"/>
            <a:fld id="{E983F36F-D85B-CA4C-8BC8-EDFC3522FE5C}" type="slidenum">
              <a:rPr lang="en-US" smtClean="0"/>
              <a:pPr defTabSz="457200"/>
              <a:t>‹#›</a:t>
            </a:fld>
            <a:endParaRPr lang="en-US" dirty="0"/>
          </a:p>
        </p:txBody>
      </p:sp>
      <p:sp>
        <p:nvSpPr>
          <p:cNvPr id="22" name="Title Placeholder 1"/>
          <p:cNvSpPr>
            <a:spLocks noGrp="1"/>
          </p:cNvSpPr>
          <p:nvPr>
            <p:ph type="title"/>
          </p:nvPr>
        </p:nvSpPr>
        <p:spPr>
          <a:xfrm>
            <a:off x="480000" y="433483"/>
            <a:ext cx="11232000" cy="446858"/>
          </a:xfrm>
          <a:prstGeom prst="rect">
            <a:avLst/>
          </a:prstGeom>
        </p:spPr>
        <p:txBody>
          <a:bodyPr vert="horz" lIns="0" tIns="0" rIns="0" bIns="0" rtlCol="0" anchor="t" anchorCtr="0">
            <a:noAutofit/>
          </a:bodyPr>
          <a:lstStyle/>
          <a:p>
            <a:r>
              <a:rPr lang="nb-NO"/>
              <a:t>Klikk for å redigere tittelstil</a:t>
            </a:r>
            <a:endParaRPr lang="en-US" dirty="0"/>
          </a:p>
        </p:txBody>
      </p:sp>
      <p:sp>
        <p:nvSpPr>
          <p:cNvPr id="7" name="Footer Placeholder 4"/>
          <p:cNvSpPr>
            <a:spLocks noGrp="1"/>
          </p:cNvSpPr>
          <p:nvPr>
            <p:ph type="ftr" sz="quarter" idx="3"/>
          </p:nvPr>
        </p:nvSpPr>
        <p:spPr>
          <a:xfrm>
            <a:off x="2012579" y="6434964"/>
            <a:ext cx="9187377" cy="432000"/>
          </a:xfrm>
          <a:prstGeom prst="rect">
            <a:avLst/>
          </a:prstGeom>
        </p:spPr>
        <p:txBody>
          <a:bodyPr vert="horz" lIns="0" tIns="0" rIns="0" bIns="0" rtlCol="0" anchor="ctr"/>
          <a:lstStyle>
            <a:lvl1pPr algn="l">
              <a:defRPr sz="800" baseline="0">
                <a:solidFill>
                  <a:srgbClr val="000000"/>
                </a:solidFill>
                <a:latin typeface="Georgia"/>
                <a:cs typeface="Georgia"/>
              </a:defRPr>
            </a:lvl1pPr>
          </a:lstStyle>
          <a:p>
            <a:pPr defTabSz="457200"/>
            <a:r>
              <a:rPr lang="nb-NO">
                <a:solidFill>
                  <a:prstClr val="white">
                    <a:lumMod val="50000"/>
                  </a:prstClr>
                </a:solidFill>
              </a:rPr>
              <a:t>Aleksandra Latinovic, Rådgiver/sykepleier i Kreftforeningen Distriktskontor Stavanger; 23.april 2019</a:t>
            </a:r>
            <a:endParaRPr lang="en-US" dirty="0"/>
          </a:p>
        </p:txBody>
      </p:sp>
      <p:pic>
        <p:nvPicPr>
          <p:cNvPr id="8" name="Picture 7"/>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8784" y="6480110"/>
            <a:ext cx="362837" cy="318869"/>
          </a:xfrm>
          <a:prstGeom prst="rect">
            <a:avLst/>
          </a:prstGeom>
        </p:spPr>
      </p:pic>
      <p:pic>
        <p:nvPicPr>
          <p:cNvPr id="9" name="Picture 8" descr="Kreftforeningen_navnetrekk_pos.png"/>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480000" y="6594032"/>
            <a:ext cx="1260043" cy="95040"/>
          </a:xfrm>
          <a:prstGeom prst="rect">
            <a:avLst/>
          </a:prstGeom>
        </p:spPr>
      </p:pic>
    </p:spTree>
    <p:extLst>
      <p:ext uri="{BB962C8B-B14F-4D97-AF65-F5344CB8AC3E}">
        <p14:creationId xmlns:p14="http://schemas.microsoft.com/office/powerpoint/2010/main" val="16656185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Lst>
  <mc:AlternateContent xmlns:mc="http://schemas.openxmlformats.org/markup-compatibility/2006" xmlns:p14="http://schemas.microsoft.com/office/powerpoint/2010/main">
    <mc:Choice Requires="p14">
      <p:transition p14:dur="10"/>
    </mc:Choice>
    <mc:Fallback xmlns="">
      <p:transition/>
    </mc:Fallback>
  </mc:AlternateContent>
  <p:hf sldNum="0" hdr="0" dt="0"/>
  <p:txStyles>
    <p:titleStyle>
      <a:lvl1pPr algn="l" defTabSz="457200" rtl="0" eaLnBrk="1" latinLnBrk="0" hangingPunct="1">
        <a:spcBef>
          <a:spcPct val="0"/>
        </a:spcBef>
        <a:buNone/>
        <a:defRPr sz="2400" b="0" i="0" kern="1200">
          <a:solidFill>
            <a:schemeClr val="bg1">
              <a:lumMod val="50000"/>
            </a:schemeClr>
          </a:solidFill>
          <a:latin typeface="Georgia"/>
          <a:ea typeface="+mj-ea"/>
          <a:cs typeface="Georgia"/>
        </a:defRPr>
      </a:lvl1pPr>
    </p:titleStyle>
    <p:bodyStyle>
      <a:lvl1pPr marL="180975" indent="-180975" algn="l" defTabSz="457200" rtl="0" eaLnBrk="1" latinLnBrk="0" hangingPunct="1">
        <a:lnSpc>
          <a:spcPct val="110000"/>
        </a:lnSpc>
        <a:spcBef>
          <a:spcPts val="0"/>
        </a:spcBef>
        <a:buClr>
          <a:schemeClr val="tx1"/>
        </a:buClr>
        <a:buFont typeface="Arial"/>
        <a:buChar char="•"/>
        <a:defRPr sz="1800" kern="1200" baseline="0">
          <a:solidFill>
            <a:schemeClr val="tx1"/>
          </a:solidFill>
          <a:latin typeface="Georgia"/>
          <a:ea typeface="+mn-ea"/>
          <a:cs typeface="News Gothic MT"/>
        </a:defRPr>
      </a:lvl1pPr>
      <a:lvl2pPr marL="360000" indent="-180000" algn="l" defTabSz="457200" rtl="0" eaLnBrk="1" latinLnBrk="0" hangingPunct="1">
        <a:lnSpc>
          <a:spcPct val="110000"/>
        </a:lnSpc>
        <a:spcBef>
          <a:spcPts val="0"/>
        </a:spcBef>
        <a:buClr>
          <a:schemeClr val="tx1"/>
        </a:buClr>
        <a:buFont typeface="Arial"/>
        <a:buChar char="•"/>
        <a:defRPr sz="1600" kern="1200" baseline="0">
          <a:solidFill>
            <a:schemeClr val="tx1"/>
          </a:solidFill>
          <a:latin typeface="Georgia"/>
          <a:ea typeface="+mn-ea"/>
          <a:cs typeface="News Gothic MT"/>
        </a:defRPr>
      </a:lvl2pPr>
      <a:lvl3pPr marL="540000" indent="-180000" algn="l" defTabSz="457200" rtl="0" eaLnBrk="1" latinLnBrk="0" hangingPunct="1">
        <a:lnSpc>
          <a:spcPct val="110000"/>
        </a:lnSpc>
        <a:spcBef>
          <a:spcPts val="0"/>
        </a:spcBef>
        <a:buClr>
          <a:schemeClr val="tx1"/>
        </a:buClr>
        <a:buFont typeface="Arial"/>
        <a:buChar char="•"/>
        <a:tabLst>
          <a:tab pos="809625" algn="l"/>
        </a:tabLst>
        <a:defRPr sz="1400" kern="1200" baseline="0">
          <a:solidFill>
            <a:schemeClr val="tx1"/>
          </a:solidFill>
          <a:latin typeface="Georgia"/>
          <a:ea typeface="+mn-ea"/>
          <a:cs typeface="News Gothic MT"/>
        </a:defRPr>
      </a:lvl3pPr>
      <a:lvl4pPr marL="720000" indent="-180000" algn="l" defTabSz="457200" rtl="0" eaLnBrk="1" latinLnBrk="0" hangingPunct="1">
        <a:lnSpc>
          <a:spcPct val="110000"/>
        </a:lnSpc>
        <a:spcBef>
          <a:spcPts val="0"/>
        </a:spcBef>
        <a:buClr>
          <a:schemeClr val="tx1"/>
        </a:buClr>
        <a:buFont typeface="Arial"/>
        <a:buChar char="•"/>
        <a:defRPr sz="1400" kern="1200" baseline="0">
          <a:solidFill>
            <a:schemeClr val="tx1"/>
          </a:solidFill>
          <a:latin typeface="Georgia"/>
          <a:ea typeface="+mn-ea"/>
          <a:cs typeface="News Gothic MT"/>
        </a:defRPr>
      </a:lvl4pPr>
      <a:lvl5pPr marL="895350" indent="-176213" algn="l" defTabSz="457200" rtl="0" eaLnBrk="1" latinLnBrk="0" hangingPunct="1">
        <a:lnSpc>
          <a:spcPct val="110000"/>
        </a:lnSpc>
        <a:spcBef>
          <a:spcPts val="0"/>
        </a:spcBef>
        <a:buClr>
          <a:schemeClr val="tx1"/>
        </a:buClr>
        <a:buFont typeface="Arial"/>
        <a:buChar char="•"/>
        <a:defRPr sz="1200" kern="1200" baseline="0">
          <a:solidFill>
            <a:schemeClr val="tx1"/>
          </a:solidFill>
          <a:latin typeface="Georgia"/>
          <a:ea typeface="+mn-ea"/>
          <a:cs typeface="News Gothic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hyperlink" Target="https://kreftforeningen.no/content/uploads/2020/06/se-meg-larer-larerveiledning-a4-mars15-print.pdf"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hyperlink" Target="https://kreftforeningen.no/rad-og-rettigheter/barn-og-ungdom/barn-og-ungdom-som-parorende/" TargetMode="External"/><Relationship Id="rId2" Type="http://schemas.openxmlformats.org/officeDocument/2006/relationships/hyperlink" Target="https://www.youtube.com/watch?v=syB-gS7Pghg" TargetMode="Externa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hyperlink" Target="https://kreftforeningen.no/korona-og-kreft/rad-om-korona-til-barn-og-ungdom-som-parorende/" TargetMode="External"/><Relationship Id="rId4" Type="http://schemas.openxmlformats.org/officeDocument/2006/relationships/hyperlink" Target="https://ungeparorende.no/"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P2_7IMvdtL4" TargetMode="External"/><Relationship Id="rId13" Type="http://schemas.openxmlformats.org/officeDocument/2006/relationships/hyperlink" Target="https://www.linktillivet.no/ressurser.php" TargetMode="External"/><Relationship Id="rId18" Type="http://schemas.openxmlformats.org/officeDocument/2006/relationships/hyperlink" Target="https://leve.no/" TargetMode="External"/><Relationship Id="rId3" Type="http://schemas.openxmlformats.org/officeDocument/2006/relationships/hyperlink" Target="https://www.youtube.com/watch?v=ElWDpOizEIk" TargetMode="External"/><Relationship Id="rId7" Type="http://schemas.openxmlformats.org/officeDocument/2006/relationships/hyperlink" Target="https://www.youtube.com/watch?v=syB-gS7Pghg" TargetMode="External"/><Relationship Id="rId12" Type="http://schemas.openxmlformats.org/officeDocument/2006/relationships/hyperlink" Target="http://www.parorendesenteret.no/hjem" TargetMode="External"/><Relationship Id="rId17" Type="http://schemas.openxmlformats.org/officeDocument/2006/relationships/hyperlink" Target="https://www.vfb.no/" TargetMode="External"/><Relationship Id="rId2" Type="http://schemas.openxmlformats.org/officeDocument/2006/relationships/notesSlide" Target="../notesSlides/notesSlide1.xml"/><Relationship Id="rId16" Type="http://schemas.openxmlformats.org/officeDocument/2006/relationships/hyperlink" Target="https://ungkreft.no/" TargetMode="External"/><Relationship Id="rId1" Type="http://schemas.openxmlformats.org/officeDocument/2006/relationships/slideLayout" Target="../slideLayouts/slideLayout27.xml"/><Relationship Id="rId6" Type="http://schemas.openxmlformats.org/officeDocument/2006/relationships/hyperlink" Target="https://www.youtube.com/watch?v=pbIy6hWaiuI" TargetMode="External"/><Relationship Id="rId11" Type="http://schemas.openxmlformats.org/officeDocument/2006/relationships/hyperlink" Target="https://sshf.no/helsefaglig/kompetansetjenester/barnsbeste" TargetMode="External"/><Relationship Id="rId5" Type="http://schemas.openxmlformats.org/officeDocument/2006/relationships/hyperlink" Target="https://www.youtube.com/watch?v=ty9L9V7xPeM" TargetMode="External"/><Relationship Id="rId15" Type="http://schemas.openxmlformats.org/officeDocument/2006/relationships/hyperlink" Target="http://snakketoyet.no/" TargetMode="External"/><Relationship Id="rId10" Type="http://schemas.openxmlformats.org/officeDocument/2006/relationships/hyperlink" Target="https://www.krisepsykologi.no/informasjon-og-raad/" TargetMode="External"/><Relationship Id="rId19" Type="http://schemas.openxmlformats.org/officeDocument/2006/relationships/hyperlink" Target="https://kreftforeningen.no/rad-og-rettigheter/barn-og-ungdom/barn-og-ungdom-som-parorende/" TargetMode="External"/><Relationship Id="rId4" Type="http://schemas.openxmlformats.org/officeDocument/2006/relationships/hyperlink" Target="https://www.youtube.com/watch?v=Cg1fuBQYIsY" TargetMode="External"/><Relationship Id="rId9" Type="http://schemas.openxmlformats.org/officeDocument/2006/relationships/hyperlink" Target="https://www.krisepsykologi.no/" TargetMode="External"/><Relationship Id="rId14" Type="http://schemas.openxmlformats.org/officeDocument/2006/relationships/hyperlink" Target="http://www.pfilm.n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kreftforeningen.no/tilbud/treffpunkt-moteplass-for-barn-og-unge/" TargetMode="External"/><Relationship Id="rId1" Type="http://schemas.openxmlformats.org/officeDocument/2006/relationships/slideLayout" Target="../slideLayouts/slideLayout2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hyperlink" Target="https://kreftforeningen.no/content/uploads/2019/12/Brosjyre-fra-Kreftforeningen-Se-meg-h%C3%B8r-p%C3%A5-meg-og-snakk-med-meg-Desember-2019.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kreftforeningen.no/content/uploads/2018/08/mor-eller-far-er-alvorlig-syk-jan16-w.pdf" TargetMode="External"/><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kreftforeningen.no/content/uploads/2018/08/nar-foreldre-dor-feb17w.pdf"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C0D49D08-0D90-46C4-B535-21CE3712543E}"/>
              </a:ext>
            </a:extLst>
          </p:cNvPr>
          <p:cNvSpPr>
            <a:spLocks noGrp="1"/>
          </p:cNvSpPr>
          <p:nvPr>
            <p:ph type="ctrTitle"/>
          </p:nvPr>
        </p:nvSpPr>
        <p:spPr/>
        <p:txBody>
          <a:bodyPr/>
          <a:lstStyle/>
          <a:p>
            <a:r>
              <a:rPr lang="nb-NO" dirty="0"/>
              <a:t>Kreftforeningens materiell</a:t>
            </a:r>
            <a:endParaRPr lang="no-NB" dirty="0"/>
          </a:p>
        </p:txBody>
      </p:sp>
      <p:sp>
        <p:nvSpPr>
          <p:cNvPr id="3" name="Undertittel 2"/>
          <p:cNvSpPr>
            <a:spLocks noGrp="1"/>
          </p:cNvSpPr>
          <p:nvPr>
            <p:ph type="subTitle" idx="1"/>
          </p:nvPr>
        </p:nvSpPr>
        <p:spPr>
          <a:xfrm>
            <a:off x="5997013" y="1190614"/>
            <a:ext cx="5856651" cy="1656184"/>
          </a:xfrm>
        </p:spPr>
        <p:txBody>
          <a:bodyPr/>
          <a:lstStyle/>
          <a:p>
            <a:endParaRPr lang="nb-NO" dirty="0"/>
          </a:p>
          <a:p>
            <a:pPr marL="342900" indent="-342900">
              <a:buFontTx/>
              <a:buChar char="-"/>
            </a:pPr>
            <a:r>
              <a:rPr lang="nb-NO" dirty="0"/>
              <a:t>Barn og unge som pårørende og etterlatte</a:t>
            </a:r>
            <a:endParaRPr lang="no-NB" dirty="0"/>
          </a:p>
          <a:p>
            <a:pPr marL="342900" indent="-342900">
              <a:buFontTx/>
              <a:buChar char="-"/>
            </a:pPr>
            <a:endParaRPr lang="nb-NO" dirty="0"/>
          </a:p>
        </p:txBody>
      </p:sp>
    </p:spTree>
    <p:extLst>
      <p:ext uri="{BB962C8B-B14F-4D97-AF65-F5344CB8AC3E}">
        <p14:creationId xmlns:p14="http://schemas.microsoft.com/office/powerpoint/2010/main" val="30115907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C0827A-6156-430D-BB12-85DF9C0D50BD}"/>
              </a:ext>
            </a:extLst>
          </p:cNvPr>
          <p:cNvSpPr>
            <a:spLocks noGrp="1"/>
          </p:cNvSpPr>
          <p:nvPr>
            <p:ph type="title"/>
          </p:nvPr>
        </p:nvSpPr>
        <p:spPr/>
        <p:txBody>
          <a:bodyPr/>
          <a:lstStyle/>
          <a:p>
            <a:endParaRPr lang="no-NB"/>
          </a:p>
        </p:txBody>
      </p:sp>
      <p:pic>
        <p:nvPicPr>
          <p:cNvPr id="5" name="Plassholder for innhold 4">
            <a:extLst>
              <a:ext uri="{FF2B5EF4-FFF2-40B4-BE49-F238E27FC236}">
                <a16:creationId xmlns:a16="http://schemas.microsoft.com/office/drawing/2014/main" id="{E6F52C41-69DB-451F-8304-39A9DE1B88D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891669" y="1690688"/>
            <a:ext cx="3074661" cy="4351338"/>
          </a:xfrm>
          <a:prstGeom prst="rect">
            <a:avLst/>
          </a:prstGeom>
        </p:spPr>
      </p:pic>
      <p:sp>
        <p:nvSpPr>
          <p:cNvPr id="4" name="Plassholder for innhold 3">
            <a:extLst>
              <a:ext uri="{FF2B5EF4-FFF2-40B4-BE49-F238E27FC236}">
                <a16:creationId xmlns:a16="http://schemas.microsoft.com/office/drawing/2014/main" id="{E512C9D6-7FD0-4E6C-808F-135F5CBC28FA}"/>
              </a:ext>
            </a:extLst>
          </p:cNvPr>
          <p:cNvSpPr>
            <a:spLocks noGrp="1"/>
          </p:cNvSpPr>
          <p:nvPr>
            <p:ph sz="half" idx="2"/>
          </p:nvPr>
        </p:nvSpPr>
        <p:spPr>
          <a:xfrm>
            <a:off x="6172200" y="1884348"/>
            <a:ext cx="2812409" cy="4351338"/>
          </a:xfrm>
        </p:spPr>
        <p:txBody>
          <a:bodyPr>
            <a:normAutofit/>
          </a:bodyPr>
          <a:lstStyle/>
          <a:p>
            <a:pPr marL="0" indent="0">
              <a:buNone/>
            </a:pPr>
            <a:r>
              <a:rPr lang="nb-NO" sz="1800" dirty="0"/>
              <a:t>Lærerveiledningen er en erkjennelse av behovet for støtte i det viktige arbeidet lærerne står i når en av deres elever opplever sorg og krise både ved alvorlig sykdom, død og andre alvorlige hendelser i nær familie.</a:t>
            </a:r>
          </a:p>
          <a:p>
            <a:pPr marL="0" indent="0">
              <a:buNone/>
            </a:pPr>
            <a:r>
              <a:rPr lang="nb-NO" sz="1800" dirty="0"/>
              <a:t>Last ned brosjyren her: </a:t>
            </a:r>
            <a:r>
              <a:rPr lang="nb-NO" sz="1800" dirty="0">
                <a:hlinkClick r:id="rId3"/>
              </a:rPr>
              <a:t>https://kreftforeningen.no/content/uploads/2020/06/se-meg-larer-larerveiledning-a4-mars15-print.pdf</a:t>
            </a:r>
            <a:endParaRPr lang="no-NB" sz="1800" dirty="0"/>
          </a:p>
        </p:txBody>
      </p:sp>
    </p:spTree>
    <p:extLst>
      <p:ext uri="{BB962C8B-B14F-4D97-AF65-F5344CB8AC3E}">
        <p14:creationId xmlns:p14="http://schemas.microsoft.com/office/powerpoint/2010/main" val="7778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FAF0F8FC-4032-4B26-B8B8-7C8A8F15FC4D}"/>
              </a:ext>
            </a:extLst>
          </p:cNvPr>
          <p:cNvSpPr>
            <a:spLocks noGrp="1"/>
          </p:cNvSpPr>
          <p:nvPr>
            <p:ph type="body" sz="quarter" idx="11"/>
          </p:nvPr>
        </p:nvSpPr>
        <p:spPr/>
        <p:txBody>
          <a:bodyPr/>
          <a:lstStyle/>
          <a:p>
            <a:endParaRPr lang="no-NB"/>
          </a:p>
        </p:txBody>
      </p:sp>
      <p:sp>
        <p:nvSpPr>
          <p:cNvPr id="3" name="Plassholder for bunntekst 2">
            <a:extLst>
              <a:ext uri="{FF2B5EF4-FFF2-40B4-BE49-F238E27FC236}">
                <a16:creationId xmlns:a16="http://schemas.microsoft.com/office/drawing/2014/main" id="{FE7D3348-7C00-4445-8924-179D85193884}"/>
              </a:ext>
            </a:extLst>
          </p:cNvPr>
          <p:cNvSpPr>
            <a:spLocks noGrp="1"/>
          </p:cNvSpPr>
          <p:nvPr>
            <p:ph type="ftr" sz="quarter" idx="3"/>
          </p:nvPr>
        </p:nvSpPr>
        <p:spPr/>
        <p:txBody>
          <a:bodyPr/>
          <a:lstStyle/>
          <a:p>
            <a:r>
              <a:rPr lang="nb-NO" dirty="0">
                <a:solidFill>
                  <a:prstClr val="white">
                    <a:lumMod val="50000"/>
                  </a:prstClr>
                </a:solidFill>
              </a:rPr>
              <a:t>Aleksandra Latinovic</a:t>
            </a:r>
            <a:endParaRPr lang="en-US" dirty="0"/>
          </a:p>
        </p:txBody>
      </p:sp>
      <p:sp>
        <p:nvSpPr>
          <p:cNvPr id="4" name="Tittel 3">
            <a:extLst>
              <a:ext uri="{FF2B5EF4-FFF2-40B4-BE49-F238E27FC236}">
                <a16:creationId xmlns:a16="http://schemas.microsoft.com/office/drawing/2014/main" id="{470925BE-E018-4A8C-BA02-96219A3DCE07}"/>
              </a:ext>
            </a:extLst>
          </p:cNvPr>
          <p:cNvSpPr>
            <a:spLocks noGrp="1"/>
          </p:cNvSpPr>
          <p:nvPr>
            <p:ph type="title"/>
          </p:nvPr>
        </p:nvSpPr>
        <p:spPr/>
        <p:txBody>
          <a:bodyPr/>
          <a:lstStyle/>
          <a:p>
            <a:r>
              <a:rPr lang="nb-NO" dirty="0"/>
              <a:t>Kort Bakgrunn </a:t>
            </a:r>
            <a:endParaRPr lang="no-NB" dirty="0"/>
          </a:p>
        </p:txBody>
      </p:sp>
      <p:sp>
        <p:nvSpPr>
          <p:cNvPr id="5" name="Plassholder for innhold 4">
            <a:extLst>
              <a:ext uri="{FF2B5EF4-FFF2-40B4-BE49-F238E27FC236}">
                <a16:creationId xmlns:a16="http://schemas.microsoft.com/office/drawing/2014/main" id="{BC02289F-537D-41C3-BA8E-6CA844E4E120}"/>
              </a:ext>
            </a:extLst>
          </p:cNvPr>
          <p:cNvSpPr>
            <a:spLocks noGrp="1"/>
          </p:cNvSpPr>
          <p:nvPr>
            <p:ph sz="quarter" idx="12"/>
          </p:nvPr>
        </p:nvSpPr>
        <p:spPr>
          <a:xfrm>
            <a:off x="488971" y="1426443"/>
            <a:ext cx="11222567" cy="4384800"/>
          </a:xfrm>
        </p:spPr>
        <p:txBody>
          <a:bodyPr/>
          <a:lstStyle/>
          <a:p>
            <a:r>
              <a:rPr lang="nb-NO" sz="1600" dirty="0">
                <a:latin typeface="Calibri" panose="020F0502020204030204" pitchFamily="34" charset="0"/>
                <a:cs typeface="Calibri" panose="020F0502020204030204" pitchFamily="34" charset="0"/>
              </a:rPr>
              <a:t>Hvert år opplever nesten 3500 barn under 18 år at en av deres foreldre får kreft. I tillegg opplever også noen barn at deres søsken får kreft. Disse barna trenger støtte og hjelp fra familien, helsesykepleier og lærer for å mestre hverdagen sin. Kreft rammer mange barnefamilier, men tallet er ikke større enn at helsevesenet vårt bør kunne gi disse familiene den hjelpen forskningen forteller at de har behov for. </a:t>
            </a:r>
          </a:p>
          <a:p>
            <a:pPr marL="0" indent="0">
              <a:buNone/>
            </a:pPr>
            <a:endParaRPr lang="nb-NO" sz="1600" dirty="0">
              <a:latin typeface="Calibri" panose="020F0502020204030204" pitchFamily="34" charset="0"/>
              <a:cs typeface="Calibri" panose="020F0502020204030204" pitchFamily="34" charset="0"/>
            </a:endParaRPr>
          </a:p>
          <a:p>
            <a:r>
              <a:rPr lang="nb-NO" sz="1600" dirty="0">
                <a:latin typeface="Calibri" panose="020F0502020204030204" pitchFamily="34" charset="0"/>
                <a:cs typeface="Calibri" panose="020F0502020204030204" pitchFamily="34" charset="0"/>
              </a:rPr>
              <a:t>I Norge lever mange barn og unge med kreft tett inn på seg – ofte over flere år. Noen tall fra Kreftregisteret: </a:t>
            </a:r>
          </a:p>
          <a:p>
            <a:pPr lvl="1"/>
            <a:r>
              <a:rPr lang="nb-NO" dirty="0">
                <a:latin typeface="Calibri" panose="020F0502020204030204" pitchFamily="34" charset="0"/>
                <a:cs typeface="Calibri" panose="020F0502020204030204" pitchFamily="34" charset="0"/>
              </a:rPr>
              <a:t>Flere enn 34 000 barn og unge under 18 år har en forelder som har eller har hatt kreft.</a:t>
            </a:r>
          </a:p>
          <a:p>
            <a:pPr lvl="1"/>
            <a:r>
              <a:rPr lang="nb-NO" dirty="0">
                <a:latin typeface="Calibri" panose="020F0502020204030204" pitchFamily="34" charset="0"/>
                <a:cs typeface="Calibri" panose="020F0502020204030204" pitchFamily="34" charset="0"/>
              </a:rPr>
              <a:t>Nærmere 31 000 unge voksne mellom 19 og 25 år har en forelder som har eller har hatt kreft.</a:t>
            </a:r>
          </a:p>
          <a:p>
            <a:pPr lvl="1"/>
            <a:r>
              <a:rPr lang="nb-NO" dirty="0">
                <a:latin typeface="Calibri" panose="020F0502020204030204" pitchFamily="34" charset="0"/>
                <a:cs typeface="Calibri" panose="020F0502020204030204" pitchFamily="34" charset="0"/>
              </a:rPr>
              <a:t>Hvert år opplever nesten 3 500 barn og unge under 18 år at en av foreldrene får kreft.</a:t>
            </a:r>
          </a:p>
          <a:p>
            <a:pPr lvl="1"/>
            <a:r>
              <a:rPr lang="nb-NO" dirty="0">
                <a:latin typeface="Calibri" panose="020F0502020204030204" pitchFamily="34" charset="0"/>
                <a:cs typeface="Calibri" panose="020F0502020204030204" pitchFamily="34" charset="0"/>
              </a:rPr>
              <a:t>Hvert år opplever om lag 2 300 unge voksne mellom 19 og 25 år at en av foreldrene får kreft.</a:t>
            </a:r>
          </a:p>
          <a:p>
            <a:pPr lvl="1"/>
            <a:r>
              <a:rPr lang="nb-NO" dirty="0">
                <a:latin typeface="Calibri" panose="020F0502020204030204" pitchFamily="34" charset="0"/>
                <a:cs typeface="Calibri" panose="020F0502020204030204" pitchFamily="34" charset="0"/>
              </a:rPr>
              <a:t>Rundt 700 barn og unge under 18 år vil miste en forelder av kreft i løpet av ett år, og det er mer vanlig å miste en far enn en mor.</a:t>
            </a:r>
          </a:p>
          <a:p>
            <a:pPr lvl="1"/>
            <a:r>
              <a:rPr lang="nb-NO" dirty="0">
                <a:latin typeface="Calibri" panose="020F0502020204030204" pitchFamily="34" charset="0"/>
                <a:cs typeface="Calibri" panose="020F0502020204030204" pitchFamily="34" charset="0"/>
              </a:rPr>
              <a:t>Antallet unge voksne som mister en mor eller en far i løpet av et år er rundt 800.</a:t>
            </a:r>
          </a:p>
          <a:p>
            <a:endParaRPr lang="no-NB" dirty="0"/>
          </a:p>
        </p:txBody>
      </p:sp>
    </p:spTree>
    <p:extLst>
      <p:ext uri="{BB962C8B-B14F-4D97-AF65-F5344CB8AC3E}">
        <p14:creationId xmlns:p14="http://schemas.microsoft.com/office/powerpoint/2010/main" val="29909729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2EE01B-C663-49D1-850A-A7EC089BC55B}"/>
              </a:ext>
            </a:extLst>
          </p:cNvPr>
          <p:cNvSpPr>
            <a:spLocks noGrp="1"/>
          </p:cNvSpPr>
          <p:nvPr>
            <p:ph type="title"/>
          </p:nvPr>
        </p:nvSpPr>
        <p:spPr>
          <a:xfrm>
            <a:off x="836612" y="289249"/>
            <a:ext cx="3932237" cy="993710"/>
          </a:xfrm>
        </p:spPr>
        <p:txBody>
          <a:bodyPr/>
          <a:lstStyle/>
          <a:p>
            <a:r>
              <a:rPr lang="nb-NO" dirty="0"/>
              <a:t>Til Ungdommen</a:t>
            </a:r>
            <a:endParaRPr lang="no-NB" dirty="0"/>
          </a:p>
        </p:txBody>
      </p:sp>
      <p:sp>
        <p:nvSpPr>
          <p:cNvPr id="3" name="Plassholder for innhold 2">
            <a:extLst>
              <a:ext uri="{FF2B5EF4-FFF2-40B4-BE49-F238E27FC236}">
                <a16:creationId xmlns:a16="http://schemas.microsoft.com/office/drawing/2014/main" id="{DF8BC892-3546-49D3-B5F0-41C946DD4AA5}"/>
              </a:ext>
            </a:extLst>
          </p:cNvPr>
          <p:cNvSpPr>
            <a:spLocks noGrp="1"/>
          </p:cNvSpPr>
          <p:nvPr>
            <p:ph idx="1"/>
          </p:nvPr>
        </p:nvSpPr>
        <p:spPr>
          <a:xfrm>
            <a:off x="4926639" y="1205200"/>
            <a:ext cx="6843971" cy="4873625"/>
          </a:xfrm>
        </p:spPr>
        <p:txBody>
          <a:bodyPr>
            <a:normAutofit lnSpcReduction="10000"/>
          </a:bodyPr>
          <a:lstStyle/>
          <a:p>
            <a:pPr marL="0" indent="0">
              <a:buNone/>
            </a:pPr>
            <a:r>
              <a:rPr lang="nb-NO" sz="1400" dirty="0"/>
              <a:t>På Kreftforeningens nettsiden ligger det informasjon der ungdommen selv kan gå inn å lese og se noen filmer som vise hvordan det er å leve med kreft. </a:t>
            </a:r>
            <a:endParaRPr lang="nb-NO" sz="1400" dirty="0">
              <a:solidFill>
                <a:prstClr val="black"/>
              </a:solidFill>
            </a:endParaRPr>
          </a:p>
          <a:p>
            <a:r>
              <a:rPr lang="nb-NO" sz="1400" dirty="0">
                <a:solidFill>
                  <a:prstClr val="black"/>
                </a:solidFill>
              </a:rPr>
              <a:t>Ungdom som pårørende og etterlatte: </a:t>
            </a:r>
            <a:r>
              <a:rPr lang="nb-NO" sz="1400" u="sng" dirty="0">
                <a:solidFill>
                  <a:schemeClr val="accent1"/>
                </a:solidFill>
                <a:hlinkClick r:id="rId2">
                  <a:extLst>
                    <a:ext uri="{A12FA001-AC4F-418D-AE19-62706E023703}">
                      <ahyp:hlinkClr xmlns:ahyp="http://schemas.microsoft.com/office/drawing/2018/hyperlinkcolor" val="tx"/>
                    </a:ext>
                  </a:extLst>
                </a:hlinkClick>
              </a:rPr>
              <a:t>https://www.youtube.com/watch?v=syB-gS7Pghg</a:t>
            </a:r>
            <a:r>
              <a:rPr lang="nb-NO" sz="1400" u="sng" dirty="0">
                <a:solidFill>
                  <a:schemeClr val="accent1"/>
                </a:solidFill>
              </a:rPr>
              <a:t> </a:t>
            </a:r>
          </a:p>
          <a:p>
            <a:pPr marL="217170" lvl="0" indent="-217170" defTabSz="548640">
              <a:lnSpc>
                <a:spcPct val="170000"/>
              </a:lnSpc>
              <a:spcBef>
                <a:spcPts val="0"/>
              </a:spcBef>
              <a:buClr>
                <a:prstClr val="black"/>
              </a:buClr>
              <a:buFont typeface="Arial"/>
              <a:buChar char="•"/>
            </a:pPr>
            <a:r>
              <a:rPr lang="nb-NO" sz="1400" dirty="0">
                <a:solidFill>
                  <a:prstClr val="black"/>
                </a:solidFill>
                <a:ea typeface="Calibri" panose="020F0502020204030204" pitchFamily="34" charset="0"/>
              </a:rPr>
              <a:t>Kreftforeningen:   </a:t>
            </a:r>
            <a:r>
              <a:rPr lang="nb-NO" sz="1400" dirty="0">
                <a:solidFill>
                  <a:schemeClr val="accent1"/>
                </a:solidFill>
                <a:hlinkClick r:id="rId3">
                  <a:extLst>
                    <a:ext uri="{A12FA001-AC4F-418D-AE19-62706E023703}">
                      <ahyp:hlinkClr xmlns:ahyp="http://schemas.microsoft.com/office/drawing/2018/hyperlinkcolor" val="tx"/>
                    </a:ext>
                  </a:extLst>
                </a:hlinkClick>
              </a:rPr>
              <a:t>Barn og ungdom som pårørende – Kreftforeningen</a:t>
            </a:r>
            <a:r>
              <a:rPr lang="nb-NO" sz="1400" dirty="0">
                <a:solidFill>
                  <a:schemeClr val="accent1"/>
                </a:solidFill>
              </a:rPr>
              <a:t> </a:t>
            </a:r>
          </a:p>
          <a:p>
            <a:pPr marL="217170" lvl="0" indent="-217170" defTabSz="548640">
              <a:lnSpc>
                <a:spcPct val="170000"/>
              </a:lnSpc>
              <a:spcBef>
                <a:spcPts val="0"/>
              </a:spcBef>
              <a:buClr>
                <a:prstClr val="black"/>
              </a:buClr>
              <a:buFont typeface="Arial"/>
              <a:buChar char="•"/>
            </a:pPr>
            <a:r>
              <a:rPr lang="nb-NO" sz="1400" dirty="0" err="1">
                <a:solidFill>
                  <a:prstClr val="black"/>
                </a:solidFill>
                <a:ea typeface="Calibri" panose="020F0502020204030204" pitchFamily="34" charset="0"/>
              </a:rPr>
              <a:t>UngPårørende</a:t>
            </a:r>
            <a:r>
              <a:rPr lang="nb-NO" sz="1400" dirty="0">
                <a:solidFill>
                  <a:prstClr val="black"/>
                </a:solidFill>
                <a:ea typeface="Calibri" panose="020F0502020204030204" pitchFamily="34" charset="0"/>
              </a:rPr>
              <a:t>:   </a:t>
            </a:r>
            <a:r>
              <a:rPr lang="nb-NO" sz="1400" dirty="0">
                <a:solidFill>
                  <a:schemeClr val="accent1"/>
                </a:solidFill>
                <a:hlinkClick r:id="rId4">
                  <a:extLst>
                    <a:ext uri="{A12FA001-AC4F-418D-AE19-62706E023703}">
                      <ahyp:hlinkClr xmlns:ahyp="http://schemas.microsoft.com/office/drawing/2018/hyperlinkcolor" val="tx"/>
                    </a:ext>
                  </a:extLst>
                </a:hlinkClick>
              </a:rPr>
              <a:t>Unge pårørende - Pårørendesenterets egen ressurs for barn og unge pårørende mellom 7-18 år (ungeparorende.no)</a:t>
            </a:r>
            <a:endParaRPr lang="nb-NO" sz="1400" dirty="0">
              <a:solidFill>
                <a:schemeClr val="accent1"/>
              </a:solidFill>
            </a:endParaRPr>
          </a:p>
          <a:p>
            <a:pPr marL="217170" lvl="0" indent="-217170" defTabSz="548640">
              <a:lnSpc>
                <a:spcPct val="170000"/>
              </a:lnSpc>
              <a:spcBef>
                <a:spcPts val="0"/>
              </a:spcBef>
              <a:buClr>
                <a:prstClr val="black"/>
              </a:buClr>
              <a:buFont typeface="Arial"/>
              <a:buChar char="•"/>
            </a:pPr>
            <a:r>
              <a:rPr lang="nb-NO" sz="1400" dirty="0"/>
              <a:t>Korona </a:t>
            </a:r>
            <a:r>
              <a:rPr lang="nb-NO" sz="1400" dirty="0">
                <a:hlinkClick r:id="rId5"/>
              </a:rPr>
              <a:t>Råd om korona til barn og ungdom som pårørende - Kreftforeningen</a:t>
            </a:r>
            <a:endParaRPr lang="nb-NO" sz="1400" dirty="0"/>
          </a:p>
          <a:p>
            <a:pPr marL="0" lvl="0" indent="0" defTabSz="548640">
              <a:lnSpc>
                <a:spcPct val="170000"/>
              </a:lnSpc>
              <a:spcBef>
                <a:spcPts val="0"/>
              </a:spcBef>
              <a:buClr>
                <a:prstClr val="black"/>
              </a:buClr>
              <a:buNone/>
            </a:pPr>
            <a:endParaRPr lang="nb-NO" sz="1400" dirty="0"/>
          </a:p>
          <a:p>
            <a:pPr marL="217170" lvl="0" indent="-217170" defTabSz="548640">
              <a:lnSpc>
                <a:spcPct val="170000"/>
              </a:lnSpc>
              <a:spcBef>
                <a:spcPts val="0"/>
              </a:spcBef>
              <a:buClr>
                <a:prstClr val="black"/>
              </a:buClr>
              <a:buFont typeface="Arial"/>
              <a:buChar char="•"/>
            </a:pPr>
            <a:r>
              <a:rPr lang="nb-NO" sz="1400" dirty="0">
                <a:solidFill>
                  <a:prstClr val="black"/>
                </a:solidFill>
                <a:ea typeface="Calibri" panose="020F0502020204030204" pitchFamily="34" charset="0"/>
              </a:rPr>
              <a:t>Bøker for ungdom</a:t>
            </a:r>
          </a:p>
          <a:p>
            <a:pPr marL="0" lvl="0" indent="0" defTabSz="548640">
              <a:lnSpc>
                <a:spcPct val="170000"/>
              </a:lnSpc>
              <a:spcBef>
                <a:spcPts val="0"/>
              </a:spcBef>
              <a:buClr>
                <a:prstClr val="black"/>
              </a:buClr>
              <a:buNone/>
            </a:pPr>
            <a:r>
              <a:rPr lang="nb-NO" sz="1400" b="1" dirty="0">
                <a:solidFill>
                  <a:prstClr val="black"/>
                </a:solidFill>
                <a:ea typeface="Calibri" panose="020F0502020204030204" pitchFamily="34" charset="0"/>
              </a:rPr>
              <a:t>Borgenvik, Gerd                           </a:t>
            </a:r>
            <a:r>
              <a:rPr lang="nb-NO" sz="1400" dirty="0">
                <a:solidFill>
                  <a:prstClr val="black"/>
                </a:solidFill>
                <a:ea typeface="Calibri" panose="020F0502020204030204" pitchFamily="34" charset="0"/>
              </a:rPr>
              <a:t>Som stjerner på himmelen. Lunde 2001</a:t>
            </a:r>
          </a:p>
          <a:p>
            <a:pPr marL="0" lvl="0" indent="0" defTabSz="548640">
              <a:lnSpc>
                <a:spcPct val="170000"/>
              </a:lnSpc>
              <a:spcBef>
                <a:spcPts val="0"/>
              </a:spcBef>
              <a:buClr>
                <a:prstClr val="black"/>
              </a:buClr>
              <a:buNone/>
            </a:pPr>
            <a:r>
              <a:rPr lang="nb-NO" sz="1400" b="1" dirty="0">
                <a:solidFill>
                  <a:prstClr val="black"/>
                </a:solidFill>
                <a:ea typeface="Calibri" panose="020F0502020204030204" pitchFamily="34" charset="0"/>
              </a:rPr>
              <a:t>Gaarder, Jostein                           </a:t>
            </a:r>
            <a:r>
              <a:rPr lang="nb-NO" sz="1400" dirty="0">
                <a:solidFill>
                  <a:prstClr val="black"/>
                </a:solidFill>
                <a:ea typeface="Calibri" panose="020F0502020204030204" pitchFamily="34" charset="0"/>
              </a:rPr>
              <a:t>I et speil, i en gåte. Aschehoug 199322 </a:t>
            </a:r>
          </a:p>
          <a:p>
            <a:pPr marL="0" lvl="0" indent="0" defTabSz="548640">
              <a:lnSpc>
                <a:spcPct val="170000"/>
              </a:lnSpc>
              <a:spcBef>
                <a:spcPts val="0"/>
              </a:spcBef>
              <a:buClr>
                <a:prstClr val="black"/>
              </a:buClr>
              <a:buNone/>
            </a:pPr>
            <a:r>
              <a:rPr lang="nb-NO" sz="1400" b="1" dirty="0">
                <a:solidFill>
                  <a:prstClr val="black"/>
                </a:solidFill>
                <a:ea typeface="Calibri" panose="020F0502020204030204" pitchFamily="34" charset="0"/>
              </a:rPr>
              <a:t>Lian, Torun                                    </a:t>
            </a:r>
            <a:r>
              <a:rPr lang="nb-NO" sz="1400" dirty="0">
                <a:solidFill>
                  <a:prstClr val="black"/>
                </a:solidFill>
                <a:ea typeface="Calibri" panose="020F0502020204030204" pitchFamily="34" charset="0"/>
              </a:rPr>
              <a:t>Bare skyene beveger stjernene. Aschehoug 1994</a:t>
            </a:r>
          </a:p>
          <a:p>
            <a:pPr marL="0" lvl="0" indent="0" defTabSz="548640">
              <a:lnSpc>
                <a:spcPct val="170000"/>
              </a:lnSpc>
              <a:spcBef>
                <a:spcPts val="0"/>
              </a:spcBef>
              <a:buClr>
                <a:prstClr val="black"/>
              </a:buClr>
              <a:buNone/>
            </a:pPr>
            <a:r>
              <a:rPr lang="nb-NO" sz="1400" b="1" dirty="0">
                <a:solidFill>
                  <a:prstClr val="black"/>
                </a:solidFill>
                <a:ea typeface="Calibri" panose="020F0502020204030204" pitchFamily="34" charset="0"/>
              </a:rPr>
              <a:t>Magnus, Jon og Holt, Anne       </a:t>
            </a:r>
            <a:r>
              <a:rPr lang="nb-NO" sz="1400" dirty="0">
                <a:solidFill>
                  <a:prstClr val="black"/>
                </a:solidFill>
                <a:ea typeface="Calibri" panose="020F0502020204030204" pitchFamily="34" charset="0"/>
              </a:rPr>
              <a:t>Gamle </a:t>
            </a:r>
            <a:r>
              <a:rPr lang="nb-NO" sz="1400" dirty="0" err="1">
                <a:solidFill>
                  <a:prstClr val="black"/>
                </a:solidFill>
                <a:ea typeface="Calibri" panose="020F0502020204030204" pitchFamily="34" charset="0"/>
              </a:rPr>
              <a:t>gråmann</a:t>
            </a:r>
            <a:r>
              <a:rPr lang="nb-NO" sz="1400" dirty="0">
                <a:solidFill>
                  <a:prstClr val="black"/>
                </a:solidFill>
                <a:ea typeface="Calibri" panose="020F0502020204030204" pitchFamily="34" charset="0"/>
              </a:rPr>
              <a:t>. Aschehoug 2002</a:t>
            </a:r>
          </a:p>
          <a:p>
            <a:pPr marL="0" lvl="0" indent="0" defTabSz="548640">
              <a:lnSpc>
                <a:spcPct val="170000"/>
              </a:lnSpc>
              <a:spcBef>
                <a:spcPts val="0"/>
              </a:spcBef>
              <a:buClr>
                <a:prstClr val="black"/>
              </a:buClr>
              <a:buNone/>
            </a:pPr>
            <a:r>
              <a:rPr lang="nb-NO" sz="1400" b="1" dirty="0">
                <a:solidFill>
                  <a:prstClr val="black"/>
                </a:solidFill>
                <a:ea typeface="Calibri" panose="020F0502020204030204" pitchFamily="34" charset="0"/>
              </a:rPr>
              <a:t>Ranheim, Unni                             </a:t>
            </a:r>
            <a:r>
              <a:rPr lang="nb-NO" sz="1400" dirty="0">
                <a:solidFill>
                  <a:prstClr val="black"/>
                </a:solidFill>
                <a:ea typeface="Calibri" panose="020F0502020204030204" pitchFamily="34" charset="0"/>
              </a:rPr>
              <a:t>Vær der for meg, om ungdom, død og sorg. Tell 2002</a:t>
            </a:r>
          </a:p>
          <a:p>
            <a:pPr marL="0" lvl="0" indent="0" defTabSz="548640">
              <a:lnSpc>
                <a:spcPct val="170000"/>
              </a:lnSpc>
              <a:spcBef>
                <a:spcPts val="0"/>
              </a:spcBef>
              <a:buClr>
                <a:prstClr val="black"/>
              </a:buClr>
              <a:buNone/>
            </a:pPr>
            <a:r>
              <a:rPr lang="nb-NO" sz="1400" b="1" dirty="0">
                <a:solidFill>
                  <a:prstClr val="black"/>
                </a:solidFill>
                <a:ea typeface="Calibri" panose="020F0502020204030204" pitchFamily="34" charset="0"/>
              </a:rPr>
              <a:t>Talvik, </a:t>
            </a:r>
            <a:r>
              <a:rPr lang="nb-NO" sz="1400" b="1" dirty="0" err="1">
                <a:solidFill>
                  <a:prstClr val="black"/>
                </a:solidFill>
                <a:ea typeface="Calibri" panose="020F0502020204030204" pitchFamily="34" charset="0"/>
              </a:rPr>
              <a:t>Liina</a:t>
            </a:r>
            <a:r>
              <a:rPr lang="nb-NO" sz="1400" b="1" dirty="0">
                <a:solidFill>
                  <a:prstClr val="black"/>
                </a:solidFill>
                <a:ea typeface="Calibri" panose="020F0502020204030204" pitchFamily="34" charset="0"/>
              </a:rPr>
              <a:t>                                   </a:t>
            </a:r>
            <a:r>
              <a:rPr lang="nb-NO" sz="1400" dirty="0">
                <a:solidFill>
                  <a:prstClr val="black"/>
                </a:solidFill>
                <a:ea typeface="Calibri" panose="020F0502020204030204" pitchFamily="34" charset="0"/>
              </a:rPr>
              <a:t>Duften av vanilje. Aschehoug 1999</a:t>
            </a:r>
          </a:p>
          <a:p>
            <a:pPr marL="0" lvl="0" indent="0" defTabSz="548640">
              <a:lnSpc>
                <a:spcPct val="170000"/>
              </a:lnSpc>
              <a:spcBef>
                <a:spcPts val="0"/>
              </a:spcBef>
              <a:buClr>
                <a:prstClr val="black"/>
              </a:buClr>
              <a:buNone/>
            </a:pPr>
            <a:endParaRPr lang="nb-NO" sz="1000" dirty="0">
              <a:solidFill>
                <a:prstClr val="black"/>
              </a:solidFill>
              <a:latin typeface="Georgia" panose="02040502050405020303" pitchFamily="18" charset="0"/>
              <a:ea typeface="Calibri" panose="020F0502020204030204" pitchFamily="34" charset="0"/>
            </a:endParaRPr>
          </a:p>
          <a:p>
            <a:endParaRPr lang="no-NB" dirty="0"/>
          </a:p>
        </p:txBody>
      </p:sp>
      <p:sp>
        <p:nvSpPr>
          <p:cNvPr id="4" name="Plassholder for tekst 3">
            <a:extLst>
              <a:ext uri="{FF2B5EF4-FFF2-40B4-BE49-F238E27FC236}">
                <a16:creationId xmlns:a16="http://schemas.microsoft.com/office/drawing/2014/main" id="{3C5512D4-A261-4469-843A-E1FA24A25D23}"/>
              </a:ext>
            </a:extLst>
          </p:cNvPr>
          <p:cNvSpPr>
            <a:spLocks noGrp="1"/>
          </p:cNvSpPr>
          <p:nvPr>
            <p:ph type="body" sz="half" idx="2"/>
          </p:nvPr>
        </p:nvSpPr>
        <p:spPr>
          <a:xfrm>
            <a:off x="836611" y="1205200"/>
            <a:ext cx="3932237" cy="3811588"/>
          </a:xfrm>
        </p:spPr>
        <p:txBody>
          <a:bodyPr/>
          <a:lstStyle/>
          <a:p>
            <a:endParaRPr lang="nb-NO" dirty="0"/>
          </a:p>
          <a:p>
            <a:endParaRPr lang="nb-NO" dirty="0"/>
          </a:p>
          <a:p>
            <a:endParaRPr lang="no-NB" dirty="0"/>
          </a:p>
        </p:txBody>
      </p:sp>
      <p:pic>
        <p:nvPicPr>
          <p:cNvPr id="6" name="Plassholder for bilde 6">
            <a:extLst>
              <a:ext uri="{FF2B5EF4-FFF2-40B4-BE49-F238E27FC236}">
                <a16:creationId xmlns:a16="http://schemas.microsoft.com/office/drawing/2014/main" id="{D7C31151-9195-4420-BC5A-713F9B69B4F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36610" y="1540710"/>
            <a:ext cx="3515015" cy="4392029"/>
          </a:xfrm>
          <a:prstGeom prst="rect">
            <a:avLst/>
          </a:prstGeom>
        </p:spPr>
      </p:pic>
    </p:spTree>
    <p:extLst>
      <p:ext uri="{BB962C8B-B14F-4D97-AF65-F5344CB8AC3E}">
        <p14:creationId xmlns:p14="http://schemas.microsoft.com/office/powerpoint/2010/main" val="79231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6096A-3967-4E8F-A0E6-5EBE8E6D80AD}"/>
              </a:ext>
            </a:extLst>
          </p:cNvPr>
          <p:cNvSpPr>
            <a:spLocks noGrp="1"/>
          </p:cNvSpPr>
          <p:nvPr>
            <p:ph type="title"/>
          </p:nvPr>
        </p:nvSpPr>
        <p:spPr>
          <a:xfrm>
            <a:off x="839788" y="457200"/>
            <a:ext cx="3932237" cy="800100"/>
          </a:xfrm>
        </p:spPr>
        <p:txBody>
          <a:bodyPr/>
          <a:lstStyle/>
          <a:p>
            <a:r>
              <a:rPr lang="nb-NO" dirty="0"/>
              <a:t>Til læreren</a:t>
            </a:r>
            <a:endParaRPr lang="no-NB" dirty="0"/>
          </a:p>
        </p:txBody>
      </p:sp>
      <p:sp>
        <p:nvSpPr>
          <p:cNvPr id="3" name="Plassholder for innhold 2">
            <a:extLst>
              <a:ext uri="{FF2B5EF4-FFF2-40B4-BE49-F238E27FC236}">
                <a16:creationId xmlns:a16="http://schemas.microsoft.com/office/drawing/2014/main" id="{10906E2A-9C19-4CC4-B6E1-C428AFDDF312}"/>
              </a:ext>
            </a:extLst>
          </p:cNvPr>
          <p:cNvSpPr>
            <a:spLocks noGrp="1"/>
          </p:cNvSpPr>
          <p:nvPr>
            <p:ph idx="1"/>
          </p:nvPr>
        </p:nvSpPr>
        <p:spPr>
          <a:xfrm>
            <a:off x="5238735" y="1815393"/>
            <a:ext cx="6172200" cy="4873625"/>
          </a:xfrm>
        </p:spPr>
        <p:txBody>
          <a:bodyPr/>
          <a:lstStyle/>
          <a:p>
            <a:pPr marL="0" lvl="0" indent="0" defTabSz="457200">
              <a:lnSpc>
                <a:spcPct val="110000"/>
              </a:lnSpc>
              <a:spcBef>
                <a:spcPts val="0"/>
              </a:spcBef>
              <a:buClr>
                <a:prstClr val="black"/>
              </a:buClr>
              <a:buNone/>
            </a:pPr>
            <a:r>
              <a:rPr lang="nb-NO" sz="1600" i="1" dirty="0">
                <a:solidFill>
                  <a:prstClr val="black"/>
                </a:solidFill>
              </a:rPr>
              <a:t>Effektmål </a:t>
            </a:r>
          </a:p>
          <a:p>
            <a:pPr marL="180975" lvl="0" indent="-180975" defTabSz="457200">
              <a:lnSpc>
                <a:spcPct val="110000"/>
              </a:lnSpc>
              <a:spcBef>
                <a:spcPts val="0"/>
              </a:spcBef>
              <a:buClr>
                <a:prstClr val="black"/>
              </a:buClr>
              <a:buFont typeface="Arial"/>
              <a:buChar char="•"/>
            </a:pPr>
            <a:r>
              <a:rPr lang="nb-NO" sz="1600" dirty="0">
                <a:solidFill>
                  <a:prstClr val="black"/>
                </a:solidFill>
              </a:rPr>
              <a:t>Ha blitt mer bevisst på din unike og viktige rolle som støttespiller for barn og unge i krise og sorg. </a:t>
            </a:r>
          </a:p>
          <a:p>
            <a:pPr marL="180975" lvl="0" indent="-180975" defTabSz="457200">
              <a:lnSpc>
                <a:spcPct val="110000"/>
              </a:lnSpc>
              <a:spcBef>
                <a:spcPts val="0"/>
              </a:spcBef>
              <a:buClr>
                <a:prstClr val="black"/>
              </a:buClr>
              <a:buFont typeface="Arial"/>
              <a:buChar char="•"/>
            </a:pPr>
            <a:endParaRPr lang="nb-NO" sz="1600" dirty="0">
              <a:solidFill>
                <a:prstClr val="black"/>
              </a:solidFill>
            </a:endParaRPr>
          </a:p>
          <a:p>
            <a:pPr marL="0" lvl="0" indent="0" defTabSz="457200">
              <a:lnSpc>
                <a:spcPct val="110000"/>
              </a:lnSpc>
              <a:spcBef>
                <a:spcPts val="0"/>
              </a:spcBef>
              <a:buClr>
                <a:prstClr val="black"/>
              </a:buClr>
              <a:buNone/>
            </a:pPr>
            <a:r>
              <a:rPr lang="nb-NO" sz="1600" i="1" dirty="0">
                <a:solidFill>
                  <a:prstClr val="black"/>
                </a:solidFill>
              </a:rPr>
              <a:t>Læringsmål</a:t>
            </a:r>
          </a:p>
          <a:p>
            <a:pPr marL="180975" lvl="0" indent="-180975" defTabSz="457200">
              <a:lnSpc>
                <a:spcPct val="110000"/>
              </a:lnSpc>
              <a:spcBef>
                <a:spcPts val="0"/>
              </a:spcBef>
              <a:buClr>
                <a:prstClr val="black"/>
              </a:buClr>
              <a:buFont typeface="Arial"/>
              <a:buChar char="•"/>
            </a:pPr>
            <a:r>
              <a:rPr lang="nb-NO" sz="1600" dirty="0">
                <a:solidFill>
                  <a:prstClr val="black"/>
                </a:solidFill>
              </a:rPr>
              <a:t>Kjenne til innholdet i lærerveiledningen, slik at du kan bruke den som et verktøy.</a:t>
            </a:r>
          </a:p>
          <a:p>
            <a:pPr marL="180975" lvl="0" indent="-180975" defTabSz="457200">
              <a:lnSpc>
                <a:spcPct val="110000"/>
              </a:lnSpc>
              <a:spcBef>
                <a:spcPts val="0"/>
              </a:spcBef>
              <a:buClr>
                <a:prstClr val="black"/>
              </a:buClr>
              <a:buFont typeface="Arial"/>
              <a:buChar char="•"/>
            </a:pPr>
            <a:r>
              <a:rPr lang="nb-NO" sz="1600" dirty="0">
                <a:solidFill>
                  <a:prstClr val="black"/>
                </a:solidFill>
              </a:rPr>
              <a:t>Kunne noe om normale sorg og krisereaksjoner hos barn og unge.</a:t>
            </a:r>
          </a:p>
          <a:p>
            <a:pPr marL="180975" lvl="0" indent="-180975" defTabSz="457200">
              <a:lnSpc>
                <a:spcPct val="110000"/>
              </a:lnSpc>
              <a:spcBef>
                <a:spcPts val="0"/>
              </a:spcBef>
              <a:buClr>
                <a:prstClr val="black"/>
              </a:buClr>
              <a:buFont typeface="Arial"/>
              <a:buChar char="•"/>
            </a:pPr>
            <a:r>
              <a:rPr lang="nb-NO" sz="1600" dirty="0">
                <a:solidFill>
                  <a:prstClr val="black"/>
                </a:solidFill>
              </a:rPr>
              <a:t>Ha lært hva barn har behov for, og fått praktiske tips til tiltak som skolen kan iverksette. </a:t>
            </a:r>
          </a:p>
          <a:p>
            <a:endParaRPr lang="no-NB" dirty="0"/>
          </a:p>
        </p:txBody>
      </p:sp>
      <p:sp>
        <p:nvSpPr>
          <p:cNvPr id="4" name="Plassholder for tekst 3">
            <a:extLst>
              <a:ext uri="{FF2B5EF4-FFF2-40B4-BE49-F238E27FC236}">
                <a16:creationId xmlns:a16="http://schemas.microsoft.com/office/drawing/2014/main" id="{AFC78C2E-00B5-42E1-8B18-367B41969C53}"/>
              </a:ext>
            </a:extLst>
          </p:cNvPr>
          <p:cNvSpPr>
            <a:spLocks noGrp="1"/>
          </p:cNvSpPr>
          <p:nvPr>
            <p:ph type="body" sz="half" idx="2"/>
          </p:nvPr>
        </p:nvSpPr>
        <p:spPr>
          <a:xfrm>
            <a:off x="839788" y="1327558"/>
            <a:ext cx="3932237" cy="3811588"/>
          </a:xfrm>
        </p:spPr>
        <p:txBody>
          <a:bodyPr/>
          <a:lstStyle/>
          <a:p>
            <a:r>
              <a:rPr lang="nb-NO" dirty="0"/>
              <a:t>Kreftforeningen har utarbeidet undervisningsmateriell til lærere «</a:t>
            </a:r>
            <a:r>
              <a:rPr lang="nb-NO" cap="none" dirty="0"/>
              <a:t>Hvordan kan skolen være til støtte for elever i sorg </a:t>
            </a:r>
            <a:br>
              <a:rPr lang="nb-NO" cap="none" dirty="0"/>
            </a:br>
            <a:r>
              <a:rPr lang="nb-NO" cap="none" dirty="0"/>
              <a:t>og krise?» </a:t>
            </a:r>
            <a:r>
              <a:rPr lang="nb-NO" dirty="0"/>
              <a:t>Det er en ferdig pakke som lærere kan holde selv til hverandre. Lavterskel, eks i lunsjen osv. </a:t>
            </a:r>
          </a:p>
          <a:p>
            <a:endParaRPr lang="no-NB" dirty="0"/>
          </a:p>
        </p:txBody>
      </p:sp>
      <p:pic>
        <p:nvPicPr>
          <p:cNvPr id="5" name="Picture 2">
            <a:extLst>
              <a:ext uri="{FF2B5EF4-FFF2-40B4-BE49-F238E27FC236}">
                <a16:creationId xmlns:a16="http://schemas.microsoft.com/office/drawing/2014/main" id="{BC5E984C-0AF0-4480-8026-52606470216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9788" y="3054873"/>
            <a:ext cx="3932237" cy="239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142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F7776F-FE89-4EC9-ABF7-1DE9597DA625}"/>
              </a:ext>
            </a:extLst>
          </p:cNvPr>
          <p:cNvSpPr>
            <a:spLocks noGrp="1"/>
          </p:cNvSpPr>
          <p:nvPr>
            <p:ph type="title"/>
          </p:nvPr>
        </p:nvSpPr>
        <p:spPr>
          <a:xfrm>
            <a:off x="1041601" y="432001"/>
            <a:ext cx="7886701" cy="928686"/>
          </a:xfrm>
        </p:spPr>
        <p:txBody>
          <a:bodyPr/>
          <a:lstStyle/>
          <a:p>
            <a:r>
              <a:rPr lang="nb-NO" dirty="0"/>
              <a:t>Støtteverktøy</a:t>
            </a:r>
          </a:p>
        </p:txBody>
      </p:sp>
      <p:sp>
        <p:nvSpPr>
          <p:cNvPr id="3" name="Plassholder for innhold 2">
            <a:extLst>
              <a:ext uri="{FF2B5EF4-FFF2-40B4-BE49-F238E27FC236}">
                <a16:creationId xmlns:a16="http://schemas.microsoft.com/office/drawing/2014/main" id="{610EAE30-FA60-4C3E-8FC1-A181A597C827}"/>
              </a:ext>
            </a:extLst>
          </p:cNvPr>
          <p:cNvSpPr>
            <a:spLocks noGrp="1"/>
          </p:cNvSpPr>
          <p:nvPr>
            <p:ph idx="1"/>
          </p:nvPr>
        </p:nvSpPr>
        <p:spPr>
          <a:xfrm>
            <a:off x="1041600" y="1268761"/>
            <a:ext cx="9251692" cy="4801391"/>
          </a:xfrm>
        </p:spPr>
        <p:txBody>
          <a:bodyPr>
            <a:normAutofit fontScale="40000" lnSpcReduction="20000"/>
          </a:bodyPr>
          <a:lstStyle/>
          <a:p>
            <a:pPr marL="0" indent="0">
              <a:buNone/>
            </a:pPr>
            <a:r>
              <a:rPr lang="nb-NO" sz="2500" b="1" dirty="0">
                <a:latin typeface="Calibri" panose="020F0502020204030204" pitchFamily="34" charset="0"/>
                <a:cs typeface="Calibri" panose="020F0502020204030204" pitchFamily="34" charset="0"/>
              </a:rPr>
              <a:t>Kreftforeningen har laget mange gode filmer ang. barn og unge som pårørende</a:t>
            </a:r>
          </a:p>
          <a:p>
            <a:pPr>
              <a:lnSpc>
                <a:spcPct val="170000"/>
              </a:lnSpc>
            </a:pPr>
            <a:r>
              <a:rPr lang="nb-NO" sz="2500" dirty="0">
                <a:latin typeface="Calibri" panose="020F0502020204030204" pitchFamily="34" charset="0"/>
                <a:cs typeface="Calibri" panose="020F0502020204030204" pitchFamily="34" charset="0"/>
              </a:rPr>
              <a:t>1. Se meg lærer:                            	  	</a:t>
            </a:r>
            <a:r>
              <a:rPr lang="nb-NO" sz="2500" u="sng" dirty="0">
                <a:solidFill>
                  <a:srgbClr val="0070C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https://www.youtube.com/watch?v=ElWDpOizEIk</a:t>
            </a:r>
            <a:endParaRPr lang="nb-NO" sz="2500" dirty="0">
              <a:solidFill>
                <a:srgbClr val="0070C0"/>
              </a:solidFill>
              <a:latin typeface="Calibri" panose="020F0502020204030204" pitchFamily="34" charset="0"/>
              <a:cs typeface="Calibri" panose="020F0502020204030204" pitchFamily="34" charset="0"/>
            </a:endParaRPr>
          </a:p>
          <a:p>
            <a:pPr>
              <a:lnSpc>
                <a:spcPct val="170000"/>
              </a:lnSpc>
            </a:pPr>
            <a:r>
              <a:rPr lang="nb-NO" sz="2500" dirty="0">
                <a:latin typeface="Calibri" panose="020F0502020204030204" pitchFamily="34" charset="0"/>
                <a:cs typeface="Calibri" panose="020F0502020204030204" pitchFamily="34" charset="0"/>
              </a:rPr>
              <a:t>2. Treffpunkt:                                  	 	</a:t>
            </a:r>
            <a:r>
              <a:rPr lang="nb-NO" sz="2500" u="sng" dirty="0">
                <a:solidFill>
                  <a:srgbClr val="0070C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https://www.youtube.com/watch?v=Cg1fuBQYIsY</a:t>
            </a:r>
            <a:r>
              <a:rPr lang="nb-NO" sz="2500" dirty="0">
                <a:solidFill>
                  <a:srgbClr val="0070C0"/>
                </a:solidFill>
                <a:latin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cs typeface="Calibri" panose="020F0502020204030204" pitchFamily="34" charset="0"/>
              </a:rPr>
              <a:t>3. Barn som pårørende:               		</a:t>
            </a:r>
            <a:r>
              <a:rPr lang="nb-NO" sz="2500" u="sng" dirty="0">
                <a:solidFill>
                  <a:srgbClr val="0070C0"/>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https://www.youtube.com/watch?v=ty9L9V7xPeM</a:t>
            </a:r>
            <a:endParaRPr lang="nb-NO" sz="2500" dirty="0">
              <a:solidFill>
                <a:srgbClr val="0070C0"/>
              </a:solidFill>
              <a:latin typeface="Calibri" panose="020F0502020204030204" pitchFamily="34" charset="0"/>
              <a:cs typeface="Calibri" panose="020F0502020204030204" pitchFamily="34" charset="0"/>
            </a:endParaRPr>
          </a:p>
          <a:p>
            <a:pPr>
              <a:lnSpc>
                <a:spcPct val="170000"/>
              </a:lnSpc>
            </a:pPr>
            <a:r>
              <a:rPr lang="nb-NO" sz="2500" dirty="0">
                <a:latin typeface="Calibri" panose="020F0502020204030204" pitchFamily="34" charset="0"/>
                <a:cs typeface="Calibri" panose="020F0502020204030204" pitchFamily="34" charset="0"/>
              </a:rPr>
              <a:t>4. Barn i sorg:                                   	                   </a:t>
            </a:r>
            <a:r>
              <a:rPr lang="nb-NO" sz="2500" u="sng" dirty="0">
                <a:solidFill>
                  <a:srgbClr val="0070C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https://www.youtube.com/watch?v=pbIy6hWaiuI</a:t>
            </a:r>
            <a:endParaRPr lang="nb-NO" sz="2500" dirty="0">
              <a:solidFill>
                <a:srgbClr val="0070C0"/>
              </a:solidFill>
              <a:latin typeface="Calibri" panose="020F0502020204030204" pitchFamily="34" charset="0"/>
              <a:cs typeface="Calibri" panose="020F0502020204030204" pitchFamily="34" charset="0"/>
            </a:endParaRPr>
          </a:p>
          <a:p>
            <a:pPr>
              <a:lnSpc>
                <a:spcPct val="170000"/>
              </a:lnSpc>
            </a:pPr>
            <a:r>
              <a:rPr lang="nb-NO" sz="2500" dirty="0">
                <a:latin typeface="Calibri" panose="020F0502020204030204" pitchFamily="34" charset="0"/>
                <a:cs typeface="Calibri" panose="020F0502020204030204" pitchFamily="34" charset="0"/>
              </a:rPr>
              <a:t>5. Ungdom som pårørende og etterlatte: 	</a:t>
            </a:r>
            <a:r>
              <a:rPr lang="nb-NO" sz="2500" u="sng"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https://www.youtube.com/watch?v=syB-gS7Pghg</a:t>
            </a:r>
            <a:r>
              <a:rPr lang="nb-NO" sz="2500" u="sng" dirty="0">
                <a:solidFill>
                  <a:srgbClr val="0070C0"/>
                </a:solidFill>
                <a:latin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cs typeface="Calibri" panose="020F0502020204030204" pitchFamily="34" charset="0"/>
              </a:rPr>
              <a:t>6. Skal klassen få vite:                         	                   </a:t>
            </a:r>
            <a:r>
              <a:rPr lang="nb-NO" sz="2500" dirty="0">
                <a:solidFill>
                  <a:srgbClr val="0070C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https://www.youtube.com/watch?v=P2_7IMvdtL4</a:t>
            </a:r>
            <a:r>
              <a:rPr lang="nb-NO" sz="2500" dirty="0">
                <a:solidFill>
                  <a:srgbClr val="0070C0"/>
                </a:solidFill>
                <a:latin typeface="Calibri" panose="020F0502020204030204" pitchFamily="34" charset="0"/>
                <a:cs typeface="Calibri" panose="020F0502020204030204" pitchFamily="34" charset="0"/>
              </a:rPr>
              <a:t> </a:t>
            </a:r>
          </a:p>
          <a:p>
            <a:endParaRPr lang="nb-NO" sz="2500" dirty="0">
              <a:latin typeface="Calibri" panose="020F0502020204030204" pitchFamily="34" charset="0"/>
              <a:cs typeface="Calibri" panose="020F0502020204030204" pitchFamily="34" charset="0"/>
            </a:endParaRPr>
          </a:p>
          <a:p>
            <a:pPr marL="0" indent="0">
              <a:buNone/>
            </a:pPr>
            <a:endParaRPr lang="nb-NO" sz="2500" b="1"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endParaRPr>
          </a:p>
          <a:p>
            <a:pPr marL="0" indent="0">
              <a:buNone/>
            </a:pPr>
            <a:r>
              <a:rPr lang="nb-NO" sz="2500" b="1" dirty="0">
                <a:latin typeface="Calibri" panose="020F0502020204030204" pitchFamily="34" charset="0"/>
                <a:cs typeface="Calibri" panose="020F0502020204030204" pitchFamily="34" charset="0"/>
              </a:rPr>
              <a:t>Andre tips</a:t>
            </a:r>
            <a:endParaRPr lang="nb-NO" sz="2500" b="1" dirty="0">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endParaRPr>
          </a:p>
          <a:p>
            <a:pPr>
              <a:lnSpc>
                <a:spcPct val="170000"/>
              </a:lnSpc>
            </a:pPr>
            <a:r>
              <a:rPr lang="nb-NO" sz="2500" dirty="0">
                <a:latin typeface="Calibri" panose="020F0502020204030204" pitchFamily="34" charset="0"/>
                <a:cs typeface="Calibri" panose="020F0502020204030204" pitchFamily="34" charset="0"/>
              </a:rPr>
              <a:t>Senter for krisepsykologi: </a:t>
            </a:r>
            <a:r>
              <a:rPr lang="nb-NO" sz="2500" dirty="0">
                <a:solidFill>
                  <a:srgbClr val="0070C0"/>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https://www.krisepsykologi.no/informasjon-og-raad/</a:t>
            </a:r>
            <a:endParaRPr lang="nb-NO" sz="2500" dirty="0">
              <a:solidFill>
                <a:srgbClr val="0070C0"/>
              </a:solidFill>
              <a:latin typeface="Calibri" panose="020F0502020204030204" pitchFamily="34" charset="0"/>
              <a:cs typeface="Calibri" panose="020F0502020204030204" pitchFamily="34" charset="0"/>
            </a:endParaRP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Barns Beste: </a:t>
            </a:r>
            <a:r>
              <a:rPr lang="nb-NO" sz="2500"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https://sshf.no/helsefaglig/kompetansetjenester/barnsbeste</a:t>
            </a:r>
            <a:r>
              <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Pårørendesenteret: </a:t>
            </a:r>
            <a:r>
              <a:rPr lang="nb-NO" sz="2500"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12">
                  <a:extLst>
                    <a:ext uri="{A12FA001-AC4F-418D-AE19-62706E023703}">
                      <ahyp:hlinkClr xmlns:ahyp="http://schemas.microsoft.com/office/drawing/2018/hyperlinkcolor" val="tx"/>
                    </a:ext>
                  </a:extLst>
                </a:hlinkClick>
              </a:rPr>
              <a:t>http://www.parorendesenteret.no/hjem</a:t>
            </a:r>
            <a:r>
              <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Link (Livsmestring i norske klasserom): </a:t>
            </a:r>
            <a:r>
              <a:rPr lang="nb-NO" sz="2500"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13">
                  <a:extLst>
                    <a:ext uri="{A12FA001-AC4F-418D-AE19-62706E023703}">
                      <ahyp:hlinkClr xmlns:ahyp="http://schemas.microsoft.com/office/drawing/2018/hyperlinkcolor" val="tx"/>
                    </a:ext>
                  </a:extLst>
                </a:hlinkClick>
              </a:rPr>
              <a:t>https://www.linktillivet.no/ressurser.php</a:t>
            </a:r>
            <a:r>
              <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Pårørende filmer: </a:t>
            </a:r>
            <a:r>
              <a:rPr lang="nb-NO" sz="2500" u="sng"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14">
                  <a:extLst>
                    <a:ext uri="{A12FA001-AC4F-418D-AE19-62706E023703}">
                      <ahyp:hlinkClr xmlns:ahyp="http://schemas.microsoft.com/office/drawing/2018/hyperlinkcolor" val="tx"/>
                    </a:ext>
                  </a:extLst>
                </a:hlinkClick>
              </a:rPr>
              <a:t>http://www.pfilm.no/</a:t>
            </a:r>
            <a:endPar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Snakketøyet: </a:t>
            </a:r>
            <a:r>
              <a:rPr lang="nb-NO" sz="25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https://snakketoyet.no/</a:t>
            </a:r>
            <a:r>
              <a:rPr lang="nb-NO" sz="2500" u="sng"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15"/>
              </a:rPr>
              <a:t>/</a:t>
            </a:r>
            <a:r>
              <a:rPr lang="nb-NO" sz="2500" dirty="0">
                <a:latin typeface="Calibri" panose="020F0502020204030204" pitchFamily="34" charset="0"/>
                <a:ea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Ung kreft: </a:t>
            </a:r>
            <a:r>
              <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https://ungkreft.no/</a:t>
            </a:r>
            <a:r>
              <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Voksne for barn: </a:t>
            </a:r>
            <a:r>
              <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17">
                  <a:extLst>
                    <a:ext uri="{A12FA001-AC4F-418D-AE19-62706E023703}">
                      <ahyp:hlinkClr xmlns:ahyp="http://schemas.microsoft.com/office/drawing/2018/hyperlinkcolor" val="tx"/>
                    </a:ext>
                  </a:extLst>
                </a:hlinkClick>
              </a:rPr>
              <a:t>https://www.vfb.no/</a:t>
            </a:r>
            <a:r>
              <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Leve: </a:t>
            </a:r>
            <a:r>
              <a:rPr lang="nb-NO" sz="2800" dirty="0">
                <a:solidFill>
                  <a:srgbClr val="0070C0"/>
                </a:solidFill>
                <a:hlinkClick r:id="rId18">
                  <a:extLst>
                    <a:ext uri="{A12FA001-AC4F-418D-AE19-62706E023703}">
                      <ahyp:hlinkClr xmlns:ahyp="http://schemas.microsoft.com/office/drawing/2018/hyperlinkcolor" val="tx"/>
                    </a:ext>
                  </a:extLst>
                </a:hlinkClick>
              </a:rPr>
              <a:t>LEVE - Landsforeningen for etterlatte etter selvmord</a:t>
            </a:r>
            <a:r>
              <a:rPr lang="nb-NO" sz="2800" dirty="0">
                <a:solidFill>
                  <a:srgbClr val="0070C0"/>
                </a:solidFill>
              </a:rPr>
              <a:t> </a:t>
            </a:r>
            <a:endPar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nSpc>
                <a:spcPct val="170000"/>
              </a:lnSpc>
            </a:pPr>
            <a:r>
              <a:rPr lang="nb-NO" sz="2500" dirty="0">
                <a:latin typeface="Calibri" panose="020F0502020204030204" pitchFamily="34" charset="0"/>
                <a:ea typeface="Calibri" panose="020F0502020204030204" pitchFamily="34" charset="0"/>
                <a:cs typeface="Calibri" panose="020F0502020204030204" pitchFamily="34" charset="0"/>
              </a:rPr>
              <a:t>Kreftforeningen: </a:t>
            </a:r>
            <a:r>
              <a:rPr lang="nb-NO" sz="2500" dirty="0">
                <a:solidFill>
                  <a:srgbClr val="0070C0"/>
                </a:solidFill>
                <a:latin typeface="Calibri" panose="020F0502020204030204" pitchFamily="34" charset="0"/>
                <a:cs typeface="Calibri" panose="020F0502020204030204" pitchFamily="34" charset="0"/>
                <a:hlinkClick r:id="rId19">
                  <a:extLst>
                    <a:ext uri="{A12FA001-AC4F-418D-AE19-62706E023703}">
                      <ahyp:hlinkClr xmlns:ahyp="http://schemas.microsoft.com/office/drawing/2018/hyperlinkcolor" val="tx"/>
                    </a:ext>
                  </a:extLst>
                </a:hlinkClick>
              </a:rPr>
              <a:t>Barn og ungdom som pårørende - Kreftforeningen</a:t>
            </a:r>
            <a:endParaRPr lang="nb-NO" sz="25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0" indent="0">
              <a:buNone/>
            </a:pPr>
            <a:br>
              <a:rPr lang="nb-NO" dirty="0"/>
            </a:br>
            <a:endParaRPr lang="nb-NO" dirty="0"/>
          </a:p>
        </p:txBody>
      </p:sp>
      <p:sp>
        <p:nvSpPr>
          <p:cNvPr id="4" name="Plassholder for bunntekst 3">
            <a:extLst>
              <a:ext uri="{FF2B5EF4-FFF2-40B4-BE49-F238E27FC236}">
                <a16:creationId xmlns:a16="http://schemas.microsoft.com/office/drawing/2014/main" id="{184DD80A-16FC-4393-8AA2-F100C4B5BAD9}"/>
              </a:ext>
            </a:extLst>
          </p:cNvPr>
          <p:cNvSpPr>
            <a:spLocks noGrp="1"/>
          </p:cNvSpPr>
          <p:nvPr>
            <p:ph type="ftr" sz="quarter" idx="11"/>
          </p:nvPr>
        </p:nvSpPr>
        <p:spPr>
          <a:xfrm>
            <a:off x="4358640" y="7627620"/>
            <a:ext cx="3474720" cy="438150"/>
          </a:xfrm>
          <a:prstGeom prst="rect">
            <a:avLst/>
          </a:prstGeom>
        </p:spPr>
        <p:txBody>
          <a:bodyPr vert="horz" lIns="109728" tIns="54864" rIns="109728" bIns="54864" rtlCol="0" anchor="ctr"/>
          <a:lstStyle>
            <a:defPPr>
              <a:defRPr lang="nb-NO"/>
            </a:defPPr>
            <a:lvl1pPr marL="0" algn="ctr" defTabSz="1097280" rtl="0" eaLnBrk="1" latinLnBrk="0" hangingPunct="1">
              <a:defRPr sz="1440" kern="1200">
                <a:solidFill>
                  <a:schemeClr val="tx1">
                    <a:tint val="75000"/>
                  </a:schemeClr>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r>
              <a:rPr lang="nb-NO">
                <a:solidFill>
                  <a:prstClr val="black">
                    <a:tint val="75000"/>
                  </a:prstClr>
                </a:solidFill>
                <a:latin typeface="Arial"/>
              </a:rPr>
              <a:t>Treffpunkt - en møteplass for barn og unge som pårørende</a:t>
            </a:r>
          </a:p>
        </p:txBody>
      </p:sp>
    </p:spTree>
    <p:extLst>
      <p:ext uri="{BB962C8B-B14F-4D97-AF65-F5344CB8AC3E}">
        <p14:creationId xmlns:p14="http://schemas.microsoft.com/office/powerpoint/2010/main" val="3755481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a:extLst>
              <a:ext uri="{FF2B5EF4-FFF2-40B4-BE49-F238E27FC236}">
                <a16:creationId xmlns:a16="http://schemas.microsoft.com/office/drawing/2014/main" id="{ACEB8BA2-A985-4B49-9199-E1A7FB39C2C0}"/>
              </a:ext>
            </a:extLst>
          </p:cNvPr>
          <p:cNvSpPr>
            <a:spLocks noGrp="1"/>
          </p:cNvSpPr>
          <p:nvPr>
            <p:ph type="ftr" sz="quarter" idx="3"/>
          </p:nvPr>
        </p:nvSpPr>
        <p:spPr/>
        <p:txBody>
          <a:bodyPr/>
          <a:lstStyle/>
          <a:p>
            <a:endParaRPr lang="en-US" dirty="0"/>
          </a:p>
        </p:txBody>
      </p:sp>
      <p:sp>
        <p:nvSpPr>
          <p:cNvPr id="3" name="Plassholder for tekst 2">
            <a:extLst>
              <a:ext uri="{FF2B5EF4-FFF2-40B4-BE49-F238E27FC236}">
                <a16:creationId xmlns:a16="http://schemas.microsoft.com/office/drawing/2014/main" id="{B83103C2-76C4-471D-972E-B11D80C13A8A}"/>
              </a:ext>
            </a:extLst>
          </p:cNvPr>
          <p:cNvSpPr>
            <a:spLocks noGrp="1"/>
          </p:cNvSpPr>
          <p:nvPr>
            <p:ph type="body" sz="quarter" idx="11"/>
          </p:nvPr>
        </p:nvSpPr>
        <p:spPr/>
        <p:txBody>
          <a:bodyPr/>
          <a:lstStyle/>
          <a:p>
            <a:r>
              <a:rPr lang="nb-NO" sz="1600" dirty="0">
                <a:solidFill>
                  <a:srgbClr val="0070C0"/>
                </a:solidFill>
                <a:hlinkClick r:id="rId2">
                  <a:extLst>
                    <a:ext uri="{A12FA001-AC4F-418D-AE19-62706E023703}">
                      <ahyp:hlinkClr xmlns:ahyp="http://schemas.microsoft.com/office/drawing/2018/hyperlinkcolor" val="tx"/>
                    </a:ext>
                  </a:extLst>
                </a:hlinkClick>
              </a:rPr>
              <a:t>Treffpunkt – møteplass for barn og unge – Kreftforeningen</a:t>
            </a:r>
            <a:r>
              <a:rPr lang="nb-NO" sz="1600" dirty="0">
                <a:solidFill>
                  <a:srgbClr val="0070C0"/>
                </a:solidFill>
              </a:rPr>
              <a:t>  </a:t>
            </a:r>
            <a:endParaRPr lang="no-NB" sz="1600" dirty="0">
              <a:solidFill>
                <a:srgbClr val="0070C0"/>
              </a:solidFill>
            </a:endParaRPr>
          </a:p>
        </p:txBody>
      </p:sp>
      <p:sp>
        <p:nvSpPr>
          <p:cNvPr id="4" name="Tittel 3">
            <a:extLst>
              <a:ext uri="{FF2B5EF4-FFF2-40B4-BE49-F238E27FC236}">
                <a16:creationId xmlns:a16="http://schemas.microsoft.com/office/drawing/2014/main" id="{885BB8F2-EF49-411C-A130-2B51658F5E49}"/>
              </a:ext>
            </a:extLst>
          </p:cNvPr>
          <p:cNvSpPr>
            <a:spLocks noGrp="1"/>
          </p:cNvSpPr>
          <p:nvPr>
            <p:ph type="title"/>
          </p:nvPr>
        </p:nvSpPr>
        <p:spPr/>
        <p:txBody>
          <a:bodyPr/>
          <a:lstStyle/>
          <a:p>
            <a:r>
              <a:rPr lang="nb-NO" dirty="0"/>
              <a:t>Treffpunkt</a:t>
            </a:r>
            <a:endParaRPr lang="no-NB" dirty="0"/>
          </a:p>
        </p:txBody>
      </p:sp>
      <p:pic>
        <p:nvPicPr>
          <p:cNvPr id="7" name="Plassholder for innhold 6">
            <a:extLst>
              <a:ext uri="{FF2B5EF4-FFF2-40B4-BE49-F238E27FC236}">
                <a16:creationId xmlns:a16="http://schemas.microsoft.com/office/drawing/2014/main" id="{09DDA2D8-7660-47B8-8FD4-AA87D8F29CE5}"/>
              </a:ext>
            </a:extLst>
          </p:cNvPr>
          <p:cNvPicPr>
            <a:picLocks noGrp="1" noChangeAspect="1"/>
          </p:cNvPicPr>
          <p:nvPr>
            <p:ph sz="quarter" idx="14"/>
          </p:nvPr>
        </p:nvPicPr>
        <p:blipFill>
          <a:blip r:embed="rId3"/>
          <a:stretch>
            <a:fillRect/>
          </a:stretch>
        </p:blipFill>
        <p:spPr>
          <a:xfrm>
            <a:off x="6249798" y="1426128"/>
            <a:ext cx="4723098" cy="4384035"/>
          </a:xfrm>
          <a:prstGeom prst="rect">
            <a:avLst/>
          </a:prstGeom>
        </p:spPr>
      </p:pic>
      <p:pic>
        <p:nvPicPr>
          <p:cNvPr id="11" name="Plassholder for innhold 10">
            <a:extLst>
              <a:ext uri="{FF2B5EF4-FFF2-40B4-BE49-F238E27FC236}">
                <a16:creationId xmlns:a16="http://schemas.microsoft.com/office/drawing/2014/main" id="{AF5456D9-9CE3-4004-9C43-C5DA662B6B07}"/>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Lst>
          </a:blip>
          <a:stretch>
            <a:fillRect/>
          </a:stretch>
        </p:blipFill>
        <p:spPr>
          <a:xfrm>
            <a:off x="1008856" y="1450975"/>
            <a:ext cx="4384675" cy="4384675"/>
          </a:xfrm>
          <a:prstGeom prst="rect">
            <a:avLst/>
          </a:prstGeom>
        </p:spPr>
      </p:pic>
    </p:spTree>
    <p:extLst>
      <p:ext uri="{BB962C8B-B14F-4D97-AF65-F5344CB8AC3E}">
        <p14:creationId xmlns:p14="http://schemas.microsoft.com/office/powerpoint/2010/main" val="3124237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26B470-CA71-40C9-A6A5-2388289ADF29}"/>
              </a:ext>
            </a:extLst>
          </p:cNvPr>
          <p:cNvSpPr>
            <a:spLocks noGrp="1"/>
          </p:cNvSpPr>
          <p:nvPr>
            <p:ph type="title"/>
          </p:nvPr>
        </p:nvSpPr>
        <p:spPr/>
        <p:txBody>
          <a:bodyPr/>
          <a:lstStyle/>
          <a:p>
            <a:r>
              <a:rPr lang="nb-NO" dirty="0"/>
              <a:t>Brosjyrer</a:t>
            </a:r>
            <a:endParaRPr lang="no-NB" dirty="0"/>
          </a:p>
        </p:txBody>
      </p:sp>
      <p:pic>
        <p:nvPicPr>
          <p:cNvPr id="6" name="Plassholder for innhold 5">
            <a:extLst>
              <a:ext uri="{FF2B5EF4-FFF2-40B4-BE49-F238E27FC236}">
                <a16:creationId xmlns:a16="http://schemas.microsoft.com/office/drawing/2014/main" id="{BC54DD25-E4AD-454E-BFF2-EE54C7556553}"/>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525632" y="1825625"/>
            <a:ext cx="3606300" cy="4351338"/>
          </a:xfrm>
          <a:prstGeom prst="rect">
            <a:avLst/>
          </a:prstGeom>
        </p:spPr>
      </p:pic>
      <p:pic>
        <p:nvPicPr>
          <p:cNvPr id="5" name="Plassholder for innhold 4" descr="Et bilde som inneholder dyr&#10;&#10;Automatisk generert beskrivelse">
            <a:extLst>
              <a:ext uri="{FF2B5EF4-FFF2-40B4-BE49-F238E27FC236}">
                <a16:creationId xmlns:a16="http://schemas.microsoft.com/office/drawing/2014/main" id="{C8B3C49B-C307-42D2-8046-B13C0394C6B1}"/>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895504" y="1825625"/>
            <a:ext cx="3066991" cy="4351338"/>
          </a:xfrm>
          <a:prstGeom prst="rect">
            <a:avLst/>
          </a:prstGeom>
          <a:effectLst>
            <a:outerShdw blurRad="50800" dist="38100" dir="2700000" algn="tl" rotWithShape="0">
              <a:prstClr val="black">
                <a:alpha val="40000"/>
              </a:prstClr>
            </a:outerShdw>
          </a:effectLst>
        </p:spPr>
      </p:pic>
      <p:sp>
        <p:nvSpPr>
          <p:cNvPr id="7" name="Rektangel 6">
            <a:extLst>
              <a:ext uri="{FF2B5EF4-FFF2-40B4-BE49-F238E27FC236}">
                <a16:creationId xmlns:a16="http://schemas.microsoft.com/office/drawing/2014/main" id="{E38E95BD-6711-4D6F-84F0-D84CDF95FD3B}"/>
              </a:ext>
            </a:extLst>
          </p:cNvPr>
          <p:cNvSpPr/>
          <p:nvPr/>
        </p:nvSpPr>
        <p:spPr>
          <a:xfrm>
            <a:off x="5525632" y="761036"/>
            <a:ext cx="6096000" cy="738664"/>
          </a:xfrm>
          <a:prstGeom prst="rect">
            <a:avLst/>
          </a:prstGeom>
        </p:spPr>
        <p:txBody>
          <a:bodyPr>
            <a:spAutoFit/>
          </a:bodyPr>
          <a:lstStyle/>
          <a:p>
            <a:r>
              <a:rPr lang="nb-NO" sz="1400" b="0" i="0" dirty="0">
                <a:solidFill>
                  <a:srgbClr val="000000"/>
                </a:solidFill>
                <a:effectLst/>
              </a:rPr>
              <a:t>Brosjyre om hvordan barn som pårørende ønsker å bli møtt i sykehus, hos helsesykepleier og i skolen. Informasjon til helsepersonell, lærere og andre interesserte.</a:t>
            </a:r>
            <a:endParaRPr lang="no-NB" sz="1400" dirty="0"/>
          </a:p>
        </p:txBody>
      </p:sp>
      <p:sp>
        <p:nvSpPr>
          <p:cNvPr id="3" name="TekstSylinder 2">
            <a:extLst>
              <a:ext uri="{FF2B5EF4-FFF2-40B4-BE49-F238E27FC236}">
                <a16:creationId xmlns:a16="http://schemas.microsoft.com/office/drawing/2014/main" id="{2978DD71-0198-47FF-87E0-DA5D7499DFCB}"/>
              </a:ext>
            </a:extLst>
          </p:cNvPr>
          <p:cNvSpPr txBox="1"/>
          <p:nvPr/>
        </p:nvSpPr>
        <p:spPr>
          <a:xfrm>
            <a:off x="9493805" y="1901933"/>
            <a:ext cx="1859995" cy="2031325"/>
          </a:xfrm>
          <a:prstGeom prst="rect">
            <a:avLst/>
          </a:prstGeom>
          <a:noFill/>
        </p:spPr>
        <p:txBody>
          <a:bodyPr wrap="square" rtlCol="0">
            <a:spAutoFit/>
          </a:bodyPr>
          <a:lstStyle/>
          <a:p>
            <a:r>
              <a:rPr lang="nb-NO" sz="1400" dirty="0"/>
              <a:t>Last ned brosjyren her: </a:t>
            </a:r>
          </a:p>
          <a:p>
            <a:r>
              <a:rPr lang="nb-NO" sz="1400" dirty="0">
                <a:hlinkClick r:id="rId4"/>
              </a:rPr>
              <a:t>https://kreftforeningen.no/content/uploads/2019/12/Brosjyre-fra-Kreftforeningen-Se-meg-h%C3%B8r-p%C3%A5-meg-og-snakk-med-meg-Desember-2019.pdf</a:t>
            </a:r>
            <a:endParaRPr lang="nb-NO" sz="1400" dirty="0"/>
          </a:p>
        </p:txBody>
      </p:sp>
    </p:spTree>
    <p:extLst>
      <p:ext uri="{BB962C8B-B14F-4D97-AF65-F5344CB8AC3E}">
        <p14:creationId xmlns:p14="http://schemas.microsoft.com/office/powerpoint/2010/main" val="3006330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5A3976-32B0-4294-AA9D-A9BB78903152}"/>
              </a:ext>
            </a:extLst>
          </p:cNvPr>
          <p:cNvSpPr>
            <a:spLocks noGrp="1"/>
          </p:cNvSpPr>
          <p:nvPr>
            <p:ph type="title"/>
          </p:nvPr>
        </p:nvSpPr>
        <p:spPr/>
        <p:txBody>
          <a:bodyPr/>
          <a:lstStyle/>
          <a:p>
            <a:endParaRPr lang="no-NB"/>
          </a:p>
        </p:txBody>
      </p:sp>
      <p:pic>
        <p:nvPicPr>
          <p:cNvPr id="5" name="Plassholder for innhold 4">
            <a:extLst>
              <a:ext uri="{FF2B5EF4-FFF2-40B4-BE49-F238E27FC236}">
                <a16:creationId xmlns:a16="http://schemas.microsoft.com/office/drawing/2014/main" id="{6685D82C-52DB-404B-8E7E-36D08F7F04FC}"/>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35471" y="1896956"/>
            <a:ext cx="2729476" cy="3986391"/>
          </a:xfrm>
          <a:prstGeom prst="rect">
            <a:avLst/>
          </a:prstGeom>
        </p:spPr>
      </p:pic>
      <p:sp>
        <p:nvSpPr>
          <p:cNvPr id="4" name="Plassholder for innhold 3">
            <a:extLst>
              <a:ext uri="{FF2B5EF4-FFF2-40B4-BE49-F238E27FC236}">
                <a16:creationId xmlns:a16="http://schemas.microsoft.com/office/drawing/2014/main" id="{966647CC-E031-448A-A9FD-3292305748DD}"/>
              </a:ext>
            </a:extLst>
          </p:cNvPr>
          <p:cNvSpPr>
            <a:spLocks noGrp="1"/>
          </p:cNvSpPr>
          <p:nvPr>
            <p:ph sz="half" idx="2"/>
          </p:nvPr>
        </p:nvSpPr>
        <p:spPr>
          <a:xfrm>
            <a:off x="6096000" y="2077601"/>
            <a:ext cx="3080857" cy="4079715"/>
          </a:xfrm>
        </p:spPr>
        <p:txBody>
          <a:bodyPr>
            <a:normAutofit fontScale="92500" lnSpcReduction="20000"/>
          </a:bodyPr>
          <a:lstStyle/>
          <a:p>
            <a:pPr marL="0" indent="0">
              <a:buNone/>
            </a:pPr>
            <a:r>
              <a:rPr lang="nb-NO" sz="1800" dirty="0"/>
              <a:t>Denne brosjyren forteller litt om hvordan barna opplever situasjonen, og gir råd om hvordan voksne kan være til støtte. Vi håper den vil være til nytte både for foreldre, pårørende, lærere, helsepersonell og andre som kommer i kontakt med barna. Brosjyren omhandler når foreldre er alvorlig syk, men er like aktuell når søsken, besteforeldre eller andre familiemedlemmer er alvorlig syke.</a:t>
            </a:r>
          </a:p>
          <a:p>
            <a:pPr marL="0" indent="0">
              <a:buNone/>
            </a:pPr>
            <a:r>
              <a:rPr lang="nb-NO" sz="1800" dirty="0"/>
              <a:t>Last ned brosjyren her: </a:t>
            </a:r>
            <a:r>
              <a:rPr lang="nb-NO" sz="1800" dirty="0">
                <a:hlinkClick r:id="rId3"/>
              </a:rPr>
              <a:t>https://kreftforeningen.no/content/uploads/2018/08/mor-eller-far-er-alvorlig-syk-jan16-w.pdf</a:t>
            </a:r>
            <a:endParaRPr lang="no-NB" sz="1800" dirty="0"/>
          </a:p>
        </p:txBody>
      </p:sp>
    </p:spTree>
    <p:extLst>
      <p:ext uri="{BB962C8B-B14F-4D97-AF65-F5344CB8AC3E}">
        <p14:creationId xmlns:p14="http://schemas.microsoft.com/office/powerpoint/2010/main" val="1371335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59042-EE1C-471A-AE64-C9EB8C6A0BC1}"/>
              </a:ext>
            </a:extLst>
          </p:cNvPr>
          <p:cNvSpPr>
            <a:spLocks noGrp="1"/>
          </p:cNvSpPr>
          <p:nvPr>
            <p:ph type="title"/>
          </p:nvPr>
        </p:nvSpPr>
        <p:spPr/>
        <p:txBody>
          <a:bodyPr/>
          <a:lstStyle/>
          <a:p>
            <a:endParaRPr lang="no-NB"/>
          </a:p>
        </p:txBody>
      </p:sp>
      <p:pic>
        <p:nvPicPr>
          <p:cNvPr id="5" name="Plassholder for innhold 4">
            <a:extLst>
              <a:ext uri="{FF2B5EF4-FFF2-40B4-BE49-F238E27FC236}">
                <a16:creationId xmlns:a16="http://schemas.microsoft.com/office/drawing/2014/main" id="{6A187049-C978-49D3-A7DF-2C77D2A819BF}"/>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2028790" y="1690688"/>
            <a:ext cx="2800419" cy="4351338"/>
          </a:xfrm>
          <a:prstGeom prst="rect">
            <a:avLst/>
          </a:prstGeom>
        </p:spPr>
      </p:pic>
      <p:sp>
        <p:nvSpPr>
          <p:cNvPr id="4" name="Plassholder for innhold 3">
            <a:extLst>
              <a:ext uri="{FF2B5EF4-FFF2-40B4-BE49-F238E27FC236}">
                <a16:creationId xmlns:a16="http://schemas.microsoft.com/office/drawing/2014/main" id="{B55E1C5D-B425-445D-B19A-37DE1A237026}"/>
              </a:ext>
            </a:extLst>
          </p:cNvPr>
          <p:cNvSpPr>
            <a:spLocks noGrp="1"/>
          </p:cNvSpPr>
          <p:nvPr>
            <p:ph sz="half" idx="2"/>
          </p:nvPr>
        </p:nvSpPr>
        <p:spPr>
          <a:xfrm>
            <a:off x="6172200" y="1928755"/>
            <a:ext cx="3022134" cy="4113271"/>
          </a:xfrm>
        </p:spPr>
        <p:txBody>
          <a:bodyPr>
            <a:normAutofit lnSpcReduction="10000"/>
          </a:bodyPr>
          <a:lstStyle/>
          <a:p>
            <a:pPr marL="0" indent="0">
              <a:buNone/>
            </a:pPr>
            <a:r>
              <a:rPr lang="nb-NO" sz="1800" dirty="0"/>
              <a:t>Denne brosjyren handler om barns sorg når en av foreldrene dør av kreft eller av en annen sykdom. Den forteller litt om hvordan barn på forskjellige alderstrinn reagerer, hvordan de opplever situasjonen og hvilke tanker de gjør seg. Videre inneholder den råd om hva voksne kan gjøre for å hjelpe og støtte barna. </a:t>
            </a:r>
          </a:p>
          <a:p>
            <a:pPr marL="0" indent="0">
              <a:buNone/>
            </a:pPr>
            <a:endParaRPr lang="nb-NO" sz="1800" dirty="0"/>
          </a:p>
          <a:p>
            <a:pPr marL="0" indent="0">
              <a:buNone/>
            </a:pPr>
            <a:r>
              <a:rPr lang="nb-NO" sz="1800" dirty="0"/>
              <a:t>Last ned brosjyren her: </a:t>
            </a:r>
            <a:r>
              <a:rPr lang="nb-NO" sz="1800" dirty="0">
                <a:hlinkClick r:id="rId3"/>
              </a:rPr>
              <a:t>https://kreftforeningen.no/content/uploads/2018/08/nar-foreldre-dor-feb17w.pdf</a:t>
            </a:r>
            <a:endParaRPr lang="no-NB" sz="1800" dirty="0"/>
          </a:p>
        </p:txBody>
      </p:sp>
    </p:spTree>
    <p:extLst>
      <p:ext uri="{BB962C8B-B14F-4D97-AF65-F5344CB8AC3E}">
        <p14:creationId xmlns:p14="http://schemas.microsoft.com/office/powerpoint/2010/main" val="290549383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reftforeningen_Powerpoint_Mal[1]">
  <a:themeElements>
    <a:clrScheme name="Kreftforeningen">
      <a:dk1>
        <a:sysClr val="windowText" lastClr="000000"/>
      </a:dk1>
      <a:lt1>
        <a:sysClr val="window" lastClr="FFFFFF"/>
      </a:lt1>
      <a:dk2>
        <a:srgbClr val="595959"/>
      </a:dk2>
      <a:lt2>
        <a:srgbClr val="00AECB"/>
      </a:lt2>
      <a:accent1>
        <a:srgbClr val="00AECB"/>
      </a:accent1>
      <a:accent2>
        <a:srgbClr val="83389B"/>
      </a:accent2>
      <a:accent3>
        <a:srgbClr val="E86DB2"/>
      </a:accent3>
      <a:accent4>
        <a:srgbClr val="D1005D"/>
      </a:accent4>
      <a:accent5>
        <a:srgbClr val="FF5A00"/>
      </a:accent5>
      <a:accent6>
        <a:srgbClr val="66BC29"/>
      </a:accent6>
      <a:hlink>
        <a:srgbClr val="000000"/>
      </a:hlink>
      <a:folHlink>
        <a:srgbClr val="FFFFFF"/>
      </a:folHlink>
    </a:clrScheme>
    <a:fontScheme name="Kreftforen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6899"/>
        </a:solidFill>
        <a:ln>
          <a:noFill/>
        </a:ln>
        <a:effectLst/>
      </a:spPr>
      <a:bodyPr rtlCol="0" anchor="ctr"/>
      <a:lstStyle>
        <a:defPPr algn="ctr">
          <a:defRPr b="0" i="0" dirty="0" smtClean="0">
            <a:solidFill>
              <a:schemeClr val="bg1"/>
            </a:solidFill>
            <a:latin typeface="News Gothic MT"/>
            <a:cs typeface="News Gothic M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b="0" i="0" dirty="0" smtClean="0">
            <a:latin typeface="News Gothic MT"/>
            <a:cs typeface="News Gothic MT"/>
          </a:defRPr>
        </a:defPPr>
      </a:lstStyle>
    </a:txDef>
  </a:objectDefaults>
  <a:extraClrSchemeLst/>
</a:theme>
</file>

<file path=ppt/theme/theme3.xml><?xml version="1.0" encoding="utf-8"?>
<a:theme xmlns:a="http://schemas.openxmlformats.org/drawingml/2006/main" name="8_Ny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reftforen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E6899"/>
        </a:solidFill>
        <a:ln>
          <a:noFill/>
        </a:ln>
        <a:effectLst/>
      </a:spPr>
      <a:bodyPr rtlCol="0" anchor="ctr"/>
      <a:lstStyle>
        <a:defPPr algn="ctr">
          <a:defRPr b="0" i="0" dirty="0" smtClean="0">
            <a:solidFill>
              <a:schemeClr val="bg1"/>
            </a:solidFill>
            <a:latin typeface="News Gothic MT"/>
            <a:cs typeface="News Gothic M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b="0" i="0" dirty="0" smtClean="0">
            <a:latin typeface="News Gothic MT"/>
            <a:cs typeface="News Gothic MT"/>
          </a:defRPr>
        </a:defPPr>
      </a:lstStyle>
    </a:tx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927</Words>
  <Application>Microsoft Office PowerPoint</Application>
  <PresentationFormat>Widescreen</PresentationFormat>
  <Paragraphs>88</Paragraphs>
  <Slides>10</Slides>
  <Notes>1</Notes>
  <HiddenSlides>0</HiddenSlides>
  <MMClips>0</MMClips>
  <ScaleCrop>false</ScaleCrop>
  <HeadingPairs>
    <vt:vector size="6" baseType="variant">
      <vt:variant>
        <vt:lpstr>Brukte skrifter</vt:lpstr>
      </vt:variant>
      <vt:variant>
        <vt:i4>4</vt:i4>
      </vt:variant>
      <vt:variant>
        <vt:lpstr>Tema</vt:lpstr>
      </vt:variant>
      <vt:variant>
        <vt:i4>3</vt:i4>
      </vt:variant>
      <vt:variant>
        <vt:lpstr>Lysbildetitler</vt:lpstr>
      </vt:variant>
      <vt:variant>
        <vt:i4>10</vt:i4>
      </vt:variant>
    </vt:vector>
  </HeadingPairs>
  <TitlesOfParts>
    <vt:vector size="17" baseType="lpstr">
      <vt:lpstr>Arial</vt:lpstr>
      <vt:lpstr>Calibri</vt:lpstr>
      <vt:lpstr>Calibri Light</vt:lpstr>
      <vt:lpstr>Georgia</vt:lpstr>
      <vt:lpstr>Office-tema</vt:lpstr>
      <vt:lpstr>Kreftforeningen_Powerpoint_Mal[1]</vt:lpstr>
      <vt:lpstr>8_Ny mal</vt:lpstr>
      <vt:lpstr>Kreftforeningens materiell</vt:lpstr>
      <vt:lpstr>Kort Bakgrunn </vt:lpstr>
      <vt:lpstr>Til Ungdommen</vt:lpstr>
      <vt:lpstr>Til læreren</vt:lpstr>
      <vt:lpstr>Støtteverktøy</vt:lpstr>
      <vt:lpstr>Treffpunkt</vt:lpstr>
      <vt:lpstr>Brosjyrer</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Aleksandra Latinovic</dc:creator>
  <cp:lastModifiedBy>Anne Rui</cp:lastModifiedBy>
  <cp:revision>12</cp:revision>
  <dcterms:created xsi:type="dcterms:W3CDTF">2020-12-02T12:13:42Z</dcterms:created>
  <dcterms:modified xsi:type="dcterms:W3CDTF">2021-02-08T07:29:25Z</dcterms:modified>
</cp:coreProperties>
</file>