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633726-61B9-4089-BD3D-2E6939FDAC45}" v="5" dt="2023-01-06T09:49:57.5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2" autoAdjust="0"/>
    <p:restoredTop sz="94660"/>
  </p:normalViewPr>
  <p:slideViewPr>
    <p:cSldViewPr snapToGrid="0">
      <p:cViewPr>
        <p:scale>
          <a:sx n="50" d="100"/>
          <a:sy n="50" d="100"/>
        </p:scale>
        <p:origin x="774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lde Wormdahl" userId="c928ccbb-38e9-455e-9b22-ae4cd47f245c" providerId="ADAL" clId="{EF633726-61B9-4089-BD3D-2E6939FDAC45}"/>
    <pc:docChg chg="undo custSel addSld delSld modSld">
      <pc:chgData name="Hilde Wormdahl" userId="c928ccbb-38e9-455e-9b22-ae4cd47f245c" providerId="ADAL" clId="{EF633726-61B9-4089-BD3D-2E6939FDAC45}" dt="2023-01-06T09:58:12.701" v="577" actId="2696"/>
      <pc:docMkLst>
        <pc:docMk/>
      </pc:docMkLst>
      <pc:sldChg chg="add del">
        <pc:chgData name="Hilde Wormdahl" userId="c928ccbb-38e9-455e-9b22-ae4cd47f245c" providerId="ADAL" clId="{EF633726-61B9-4089-BD3D-2E6939FDAC45}" dt="2023-01-06T09:58:12.701" v="577" actId="2696"/>
        <pc:sldMkLst>
          <pc:docMk/>
          <pc:sldMk cId="1524455772" sldId="258"/>
        </pc:sldMkLst>
      </pc:sldChg>
      <pc:sldChg chg="addSp delSp modSp new mod">
        <pc:chgData name="Hilde Wormdahl" userId="c928ccbb-38e9-455e-9b22-ae4cd47f245c" providerId="ADAL" clId="{EF633726-61B9-4089-BD3D-2E6939FDAC45}" dt="2023-01-06T09:57:26.454" v="576" actId="27636"/>
        <pc:sldMkLst>
          <pc:docMk/>
          <pc:sldMk cId="2514842738" sldId="259"/>
        </pc:sldMkLst>
        <pc:spChg chg="del">
          <ac:chgData name="Hilde Wormdahl" userId="c928ccbb-38e9-455e-9b22-ae4cd47f245c" providerId="ADAL" clId="{EF633726-61B9-4089-BD3D-2E6939FDAC45}" dt="2023-01-06T09:46:06.326" v="2" actId="478"/>
          <ac:spMkLst>
            <pc:docMk/>
            <pc:sldMk cId="2514842738" sldId="259"/>
            <ac:spMk id="2" creationId="{7CF57DAD-D856-7F36-41FD-84CB125620C7}"/>
          </ac:spMkLst>
        </pc:spChg>
        <pc:spChg chg="del">
          <ac:chgData name="Hilde Wormdahl" userId="c928ccbb-38e9-455e-9b22-ae4cd47f245c" providerId="ADAL" clId="{EF633726-61B9-4089-BD3D-2E6939FDAC45}" dt="2023-01-06T09:46:06.326" v="2" actId="478"/>
          <ac:spMkLst>
            <pc:docMk/>
            <pc:sldMk cId="2514842738" sldId="259"/>
            <ac:spMk id="3" creationId="{80117111-FBFC-80A5-59CD-8D6DCAD5AD67}"/>
          </ac:spMkLst>
        </pc:spChg>
        <pc:spChg chg="add mod">
          <ac:chgData name="Hilde Wormdahl" userId="c928ccbb-38e9-455e-9b22-ae4cd47f245c" providerId="ADAL" clId="{EF633726-61B9-4089-BD3D-2E6939FDAC45}" dt="2023-01-06T09:56:53.994" v="569" actId="404"/>
          <ac:spMkLst>
            <pc:docMk/>
            <pc:sldMk cId="2514842738" sldId="259"/>
            <ac:spMk id="6" creationId="{2FEEE8AD-392F-141C-27FF-1B0ED0462F30}"/>
          </ac:spMkLst>
        </pc:spChg>
        <pc:spChg chg="add mod">
          <ac:chgData name="Hilde Wormdahl" userId="c928ccbb-38e9-455e-9b22-ae4cd47f245c" providerId="ADAL" clId="{EF633726-61B9-4089-BD3D-2E6939FDAC45}" dt="2023-01-06T09:57:26.454" v="576" actId="27636"/>
          <ac:spMkLst>
            <pc:docMk/>
            <pc:sldMk cId="2514842738" sldId="259"/>
            <ac:spMk id="8" creationId="{ACB46E21-58E6-A3E9-C753-BBF5F065E150}"/>
          </ac:spMkLst>
        </pc:spChg>
        <pc:picChg chg="add mod modCrop">
          <ac:chgData name="Hilde Wormdahl" userId="c928ccbb-38e9-455e-9b22-ae4cd47f245c" providerId="ADAL" clId="{EF633726-61B9-4089-BD3D-2E6939FDAC45}" dt="2023-01-06T09:56:26.917" v="532" actId="732"/>
          <ac:picMkLst>
            <pc:docMk/>
            <pc:sldMk cId="2514842738" sldId="259"/>
            <ac:picMk id="5" creationId="{B583BB81-CD9E-3935-F9F7-EB8E82679086}"/>
          </ac:picMkLst>
        </pc:picChg>
        <pc:picChg chg="add mod">
          <ac:chgData name="Hilde Wormdahl" userId="c928ccbb-38e9-455e-9b22-ae4cd47f245c" providerId="ADAL" clId="{EF633726-61B9-4089-BD3D-2E6939FDAC45}" dt="2023-01-06T09:56:38.710" v="567" actId="1036"/>
          <ac:picMkLst>
            <pc:docMk/>
            <pc:sldMk cId="2514842738" sldId="259"/>
            <ac:picMk id="7" creationId="{886765B1-2D93-2B7B-4568-13FC352369D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CC44F54-E529-D709-1AC7-7846ED302B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F33CD15-E589-4564-0C56-2ABA770D6F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9FFC83D-B523-C829-889F-0F62407CD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C26B-390D-4CFA-B96E-DE0854B99501}" type="datetimeFigureOut">
              <a:rPr lang="nb-NO" smtClean="0"/>
              <a:t>06.01.2023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FBA5C12-F5C1-893B-93B3-A91EA1E1F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3BC4890-D80F-3416-F705-10D7284DF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3F53-4604-4C45-AF93-501F9EF945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7168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0FE10B2-41C6-5C90-93C3-EAFF98B5C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9BF11F9C-65F1-14A6-B624-FEF0015B4C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2F30E1E-CB7F-6CBD-3C71-8B71535AE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C26B-390D-4CFA-B96E-DE0854B99501}" type="datetimeFigureOut">
              <a:rPr lang="nb-NO" smtClean="0"/>
              <a:t>06.01.2023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4A3309A-03D3-98C5-12CD-9CF2B5007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C388495-E8A7-8539-D404-1D9A17238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3F53-4604-4C45-AF93-501F9EF945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4188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8869B85B-28A5-3510-8952-1F3BF10DE3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B9A403BA-1050-A892-6F3A-F9CA0B1823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1715655-1356-7BAC-C87B-98FF196E8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C26B-390D-4CFA-B96E-DE0854B99501}" type="datetimeFigureOut">
              <a:rPr lang="nb-NO" smtClean="0"/>
              <a:t>06.01.2023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194184C-BBF9-E376-69AE-8941925E6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9AF4F94-DF9B-5F2B-E235-2205712BA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3F53-4604-4C45-AF93-501F9EF945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6561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87D859-8307-2A0E-3504-9BFCF3624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53FCE3F-6CF7-521D-6839-F9F14A509F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A57A832-4007-89E6-BA3F-B6603577B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C26B-390D-4CFA-B96E-DE0854B99501}" type="datetimeFigureOut">
              <a:rPr lang="nb-NO" smtClean="0"/>
              <a:t>06.01.2023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35B2A82-1BED-AFFB-971F-4A7CA6B39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AFF5F61-204D-2C3B-A8EA-201962E9B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3F53-4604-4C45-AF93-501F9EF945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4139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7DCFB0C-49EE-286A-5401-93CFB1210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CA8408F-CA56-A731-64F1-6AC5189B9D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0EA09B4-5911-B912-06CD-BB0D0A5EC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C26B-390D-4CFA-B96E-DE0854B99501}" type="datetimeFigureOut">
              <a:rPr lang="nb-NO" smtClean="0"/>
              <a:t>06.01.2023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8BBC521-5001-223B-946A-57414CFC6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9D5352B-03D2-F24D-4F9F-8A1AB754B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3F53-4604-4C45-AF93-501F9EF945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57836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A946604-92DE-6E23-717C-70824481E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1809345-8F75-7F5D-DFEA-E695416837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BC347B9-8F45-2CB6-759A-3D45497621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81B8EAB-74F3-C092-B043-1AE7AD66C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C26B-390D-4CFA-B96E-DE0854B99501}" type="datetimeFigureOut">
              <a:rPr lang="nb-NO" smtClean="0"/>
              <a:t>06.01.2023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11B67F81-2419-1658-9808-007388E32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3DBA25D-EC19-0D8A-2A32-10D030F25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3F53-4604-4C45-AF93-501F9EF945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7137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7E3A071-5030-CEFF-DDC3-2EDC17F48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A9C3B6C-0FF2-0EDC-EC97-9A25E96D7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4A5561D-BBDE-B966-39AA-CA57F81B9F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0851CD77-1EB9-96BE-9B30-434FF9696B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95803225-563A-0E52-1E7E-5BFB8D69AB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FA8291DC-9EA3-C08B-97E0-7F558EF71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C26B-390D-4CFA-B96E-DE0854B99501}" type="datetimeFigureOut">
              <a:rPr lang="nb-NO" smtClean="0"/>
              <a:t>06.01.2023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F7AA8D13-EC43-7CE0-A425-0C5B369C5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0464B01-098D-A002-F1DE-3B2122AEE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3F53-4604-4C45-AF93-501F9EF945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4958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EEE82C5-BA1F-C104-E1E9-0FC2C58A0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DC9A695C-0BCF-1A68-6998-546CF9F4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C26B-390D-4CFA-B96E-DE0854B99501}" type="datetimeFigureOut">
              <a:rPr lang="nb-NO" smtClean="0"/>
              <a:t>06.01.2023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8CC9F7B-B6A9-8CEA-0ADF-A193D601F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F3F16B9-8B12-0530-FE27-E4580FAC9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3F53-4604-4C45-AF93-501F9EF945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6615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977A2D3-A562-8DEB-5F5F-EE62ABAC1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C26B-390D-4CFA-B96E-DE0854B99501}" type="datetimeFigureOut">
              <a:rPr lang="nb-NO" smtClean="0"/>
              <a:t>06.01.2023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C916D84-A603-C013-AF60-5A3E91E16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3748242-26F9-8838-561E-3F3FA2003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3F53-4604-4C45-AF93-501F9EF945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9043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0095831-7E54-6EBB-018A-51571D8ED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5F007EB-5CDE-50E0-1087-B9DE3CB41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39DE7D2-D0C5-364E-4ACF-E41553C21A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D6D2FE8-F7CE-F516-682C-9FCAACEC3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C26B-390D-4CFA-B96E-DE0854B99501}" type="datetimeFigureOut">
              <a:rPr lang="nb-NO" smtClean="0"/>
              <a:t>06.01.2023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D48D316-CFF3-A3B8-7907-96031F998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4E01574-AB7A-9710-EC03-10BE16C8A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3F53-4604-4C45-AF93-501F9EF945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869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1A722AA-E327-5EF7-3200-C1E3DE94F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677AEE39-7480-0A77-89F5-7E74AD1734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133C309-87FF-FD68-0197-5664CE1316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4E239FC-8112-8741-0D52-B51ECA70F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C26B-390D-4CFA-B96E-DE0854B99501}" type="datetimeFigureOut">
              <a:rPr lang="nb-NO" smtClean="0"/>
              <a:t>06.01.2023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376ED1F-2E04-7C78-E93A-8265FC819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7533D46-E0E4-A47F-E6B6-28C1A96DD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3F53-4604-4C45-AF93-501F9EF945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0504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4D0A709-0DCA-D984-B52F-F97C3735A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911AB4F-6D2A-2E75-94BE-0C53085252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6940DC8-F910-CE60-2131-E24963A2CD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EC26B-390D-4CFA-B96E-DE0854B99501}" type="datetimeFigureOut">
              <a:rPr lang="nb-NO" smtClean="0"/>
              <a:t>06.01.2023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BB7B7CB-ED20-DD6C-8A07-29C412A327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72E2A86-B651-72B5-0D41-50F014B2E0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63F53-4604-4C45-AF93-501F9EF945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364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bilde 6">
            <a:extLst>
              <a:ext uri="{FF2B5EF4-FFF2-40B4-BE49-F238E27FC236}">
                <a16:creationId xmlns:a16="http://schemas.microsoft.com/office/drawing/2014/main" id="{6EBD6000-4BD8-BFAD-EF06-BD683BFD20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7" t="15926" r="24303" b="-971"/>
          <a:stretch/>
        </p:blipFill>
        <p:spPr>
          <a:xfrm>
            <a:off x="5048250" y="-38100"/>
            <a:ext cx="7467358" cy="6991350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3877FCF3-BEBF-7ABF-D38C-8CA3F5CEE53E}"/>
              </a:ext>
            </a:extLst>
          </p:cNvPr>
          <p:cNvSpPr/>
          <p:nvPr/>
        </p:nvSpPr>
        <p:spPr>
          <a:xfrm>
            <a:off x="4386087" y="-261258"/>
            <a:ext cx="1231641" cy="73805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 descr="Et bilde som inneholder utendørsobjekt, vindmølle&#10;&#10;Automatisk generert beskrivelse">
            <a:extLst>
              <a:ext uri="{FF2B5EF4-FFF2-40B4-BE49-F238E27FC236}">
                <a16:creationId xmlns:a16="http://schemas.microsoft.com/office/drawing/2014/main" id="{825C060D-4658-43A1-8AB2-6547EDD79F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453" y="5814593"/>
            <a:ext cx="1005189" cy="767513"/>
          </a:xfrm>
          <a:prstGeom prst="rect">
            <a:avLst/>
          </a:prstGeom>
        </p:spPr>
      </p:pic>
      <p:sp>
        <p:nvSpPr>
          <p:cNvPr id="5" name="Tittel 1">
            <a:extLst>
              <a:ext uri="{FF2B5EF4-FFF2-40B4-BE49-F238E27FC236}">
                <a16:creationId xmlns:a16="http://schemas.microsoft.com/office/drawing/2014/main" id="{473E9F94-45AB-BF20-857B-ACCAB536E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791" y="1159240"/>
            <a:ext cx="5404516" cy="314754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nb-NO" sz="4000" b="1" dirty="0">
                <a:solidFill>
                  <a:srgbClr val="00AECB"/>
                </a:solidFill>
                <a:latin typeface="+mn-lt"/>
                <a:cs typeface="Arial" panose="020B0604020202020204" pitchFamily="34" charset="0"/>
              </a:rPr>
              <a:t>Vi skal være bøssebærere for Kreftforeningen!</a:t>
            </a:r>
            <a:br>
              <a:rPr lang="nb-NO" sz="3200" b="1" dirty="0">
                <a:solidFill>
                  <a:srgbClr val="00AECB"/>
                </a:solidFill>
                <a:latin typeface="News Gothic MT"/>
              </a:rPr>
            </a:br>
            <a:br>
              <a:rPr lang="nb-NO" sz="3200" b="1" dirty="0">
                <a:solidFill>
                  <a:srgbClr val="00AECB"/>
                </a:solidFill>
                <a:latin typeface="News Gothic MT"/>
              </a:rPr>
            </a:br>
            <a:r>
              <a:rPr lang="nb-NO" sz="3200" dirty="0"/>
              <a:t>Kom på infomøte om </a:t>
            </a:r>
            <a:br>
              <a:rPr lang="nb-NO" sz="3200" dirty="0"/>
            </a:br>
            <a:r>
              <a:rPr lang="nb-NO" sz="3200" dirty="0">
                <a:solidFill>
                  <a:srgbClr val="00AECB"/>
                </a:solidFill>
              </a:rPr>
              <a:t>KRAFTTAK MOT KREFT </a:t>
            </a:r>
            <a:br>
              <a:rPr lang="nb-NO" sz="3200" dirty="0">
                <a:solidFill>
                  <a:srgbClr val="00AECB"/>
                </a:solidFill>
              </a:rPr>
            </a:br>
            <a:r>
              <a:rPr lang="en-US" sz="3200" dirty="0"/>
              <a:t>[</a:t>
            </a:r>
            <a:r>
              <a:rPr lang="en-US" sz="3200" dirty="0" err="1"/>
              <a:t>dato</a:t>
            </a:r>
            <a:r>
              <a:rPr lang="en-US" sz="3200" dirty="0"/>
              <a:t>, </a:t>
            </a:r>
            <a:r>
              <a:rPr lang="en-US" sz="3200" dirty="0" err="1"/>
              <a:t>klokkeslett</a:t>
            </a:r>
            <a:r>
              <a:rPr lang="en-US" sz="3200" dirty="0"/>
              <a:t> </a:t>
            </a:r>
            <a:r>
              <a:rPr lang="en-US" sz="3200" dirty="0" err="1"/>
              <a:t>og</a:t>
            </a:r>
            <a:r>
              <a:rPr lang="en-US" sz="3200" dirty="0"/>
              <a:t> </a:t>
            </a:r>
            <a:r>
              <a:rPr lang="en-US" sz="3200" dirty="0" err="1"/>
              <a:t>sted</a:t>
            </a:r>
            <a:r>
              <a:rPr lang="en-US" sz="3200" dirty="0"/>
              <a:t>].</a:t>
            </a:r>
            <a:br>
              <a:rPr lang="nb-NO" sz="3200" dirty="0"/>
            </a:br>
            <a:endParaRPr lang="nb-NO" sz="3200" dirty="0">
              <a:cs typeface="Arial" panose="020B0604020202020204" pitchFamily="34" charset="0"/>
            </a:endParaRPr>
          </a:p>
        </p:txBody>
      </p:sp>
      <p:sp>
        <p:nvSpPr>
          <p:cNvPr id="4" name="Undertittel 2">
            <a:extLst>
              <a:ext uri="{FF2B5EF4-FFF2-40B4-BE49-F238E27FC236}">
                <a16:creationId xmlns:a16="http://schemas.microsoft.com/office/drawing/2014/main" id="{7439930E-39BF-4855-1A1B-7E5EA90A21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107887" y="4306789"/>
            <a:ext cx="7881871" cy="17381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dirty="0">
                <a:latin typeface="+mj-lt"/>
              </a:rPr>
              <a:t>Meld deg som bøssebærer </a:t>
            </a:r>
          </a:p>
          <a:p>
            <a:pPr marL="0" indent="0">
              <a:buNone/>
            </a:pPr>
            <a:r>
              <a:rPr lang="nb-NO" sz="2000" dirty="0">
                <a:latin typeface="+mj-lt"/>
              </a:rPr>
              <a:t>med å sende SMS til 2277 og skriv: </a:t>
            </a:r>
          </a:p>
          <a:p>
            <a:r>
              <a:rPr lang="nb-NO" sz="2800" b="1" dirty="0"/>
              <a:t>BØSSE </a:t>
            </a:r>
            <a:r>
              <a:rPr lang="nb-NO" sz="2800" b="1" dirty="0">
                <a:solidFill>
                  <a:srgbClr val="00AECB"/>
                </a:solidFill>
              </a:rPr>
              <a:t>XXXXXX Fornavn Etternavn</a:t>
            </a:r>
          </a:p>
          <a:p>
            <a:endParaRPr lang="nb-NO" sz="20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33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bilde 6">
            <a:extLst>
              <a:ext uri="{FF2B5EF4-FFF2-40B4-BE49-F238E27FC236}">
                <a16:creationId xmlns:a16="http://schemas.microsoft.com/office/drawing/2014/main" id="{6EBD6000-4BD8-BFAD-EF06-BD683BFD20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87" t="18376" r="24215" b="-962"/>
          <a:stretch/>
        </p:blipFill>
        <p:spPr>
          <a:xfrm>
            <a:off x="1" y="0"/>
            <a:ext cx="5404516" cy="6965182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3877FCF3-BEBF-7ABF-D38C-8CA3F5CEE53E}"/>
              </a:ext>
            </a:extLst>
          </p:cNvPr>
          <p:cNvSpPr/>
          <p:nvPr/>
        </p:nvSpPr>
        <p:spPr>
          <a:xfrm>
            <a:off x="4919487" y="-261258"/>
            <a:ext cx="1231641" cy="73805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 descr="Et bilde som inneholder utendørsobjekt, vindmølle&#10;&#10;Automatisk generert beskrivelse">
            <a:extLst>
              <a:ext uri="{FF2B5EF4-FFF2-40B4-BE49-F238E27FC236}">
                <a16:creationId xmlns:a16="http://schemas.microsoft.com/office/drawing/2014/main" id="{825C060D-4658-43A1-8AB2-6547EDD79F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798" y="5588373"/>
            <a:ext cx="1231641" cy="940421"/>
          </a:xfrm>
          <a:prstGeom prst="rect">
            <a:avLst/>
          </a:prstGeom>
        </p:spPr>
      </p:pic>
      <p:sp>
        <p:nvSpPr>
          <p:cNvPr id="5" name="Tittel 1">
            <a:extLst>
              <a:ext uri="{FF2B5EF4-FFF2-40B4-BE49-F238E27FC236}">
                <a16:creationId xmlns:a16="http://schemas.microsoft.com/office/drawing/2014/main" id="{473E9F94-45AB-BF20-857B-ACCAB536E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8239" y="831671"/>
            <a:ext cx="8354758" cy="3147549"/>
          </a:xfrm>
        </p:spPr>
        <p:txBody>
          <a:bodyPr>
            <a:noAutofit/>
          </a:bodyPr>
          <a:lstStyle/>
          <a:p>
            <a:r>
              <a:rPr lang="nb-NO" sz="4800" b="1" dirty="0">
                <a:solidFill>
                  <a:srgbClr val="00AECB"/>
                </a:solidFill>
                <a:latin typeface="+mn-lt"/>
              </a:rPr>
              <a:t>Bli med som bøssebærer! </a:t>
            </a:r>
            <a:br>
              <a:rPr lang="nb-NO" sz="3600" b="1" dirty="0">
                <a:solidFill>
                  <a:srgbClr val="00AECB"/>
                </a:solidFill>
                <a:latin typeface="News Gothic MT"/>
              </a:rPr>
            </a:br>
            <a:br>
              <a:rPr lang="nb-NO" sz="3600" b="1" dirty="0">
                <a:solidFill>
                  <a:srgbClr val="00AECB"/>
                </a:solidFill>
                <a:latin typeface="News Gothic MT"/>
              </a:rPr>
            </a:br>
            <a:r>
              <a:rPr lang="nb-NO" sz="3600" dirty="0"/>
              <a:t>[DATO] er vi bøssebærere for Kreftforeningens innsamlingsaksjon </a:t>
            </a:r>
            <a:br>
              <a:rPr lang="nb-NO" sz="3600" dirty="0"/>
            </a:br>
            <a:r>
              <a:rPr lang="nb-NO" sz="3600" dirty="0">
                <a:solidFill>
                  <a:srgbClr val="00AECB"/>
                </a:solidFill>
              </a:rPr>
              <a:t>KRAFTTAK MOT KREFT </a:t>
            </a:r>
            <a:br>
              <a:rPr lang="nb-NO" sz="3600" dirty="0"/>
            </a:br>
            <a:endParaRPr lang="nb-NO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Undertittel 2">
            <a:extLst>
              <a:ext uri="{FF2B5EF4-FFF2-40B4-BE49-F238E27FC236}">
                <a16:creationId xmlns:a16="http://schemas.microsoft.com/office/drawing/2014/main" id="{7439930E-39BF-4855-1A1B-7E5EA90A21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44682" y="3849589"/>
            <a:ext cx="7881871" cy="17381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>
                <a:latin typeface="+mj-lt"/>
              </a:rPr>
              <a:t>Meld deg som bøssebærer </a:t>
            </a:r>
          </a:p>
          <a:p>
            <a:pPr marL="0" indent="0">
              <a:buNone/>
            </a:pPr>
            <a:r>
              <a:rPr lang="nb-NO" dirty="0">
                <a:latin typeface="+mj-lt"/>
              </a:rPr>
              <a:t>med å sende SMS til 2277 og skriv: </a:t>
            </a:r>
          </a:p>
          <a:p>
            <a:r>
              <a:rPr lang="nb-NO" sz="3200" b="1" dirty="0"/>
              <a:t>BØSSE </a:t>
            </a:r>
            <a:r>
              <a:rPr lang="nb-NO" sz="3200" b="1" dirty="0">
                <a:solidFill>
                  <a:srgbClr val="00AECB"/>
                </a:solidFill>
              </a:rPr>
              <a:t>XXXXXX Fornavn Etternavn</a:t>
            </a:r>
          </a:p>
          <a:p>
            <a:endParaRPr lang="nb-NO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692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bygning, utendørs, person, kjole&#10;&#10;Automatisk generert beskrivelse">
            <a:extLst>
              <a:ext uri="{FF2B5EF4-FFF2-40B4-BE49-F238E27FC236}">
                <a16:creationId xmlns:a16="http://schemas.microsoft.com/office/drawing/2014/main" id="{B583BB81-CD9E-3935-F9F7-EB8E826790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" t="13819" r="1978" b="517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tel 1">
            <a:extLst>
              <a:ext uri="{FF2B5EF4-FFF2-40B4-BE49-F238E27FC236}">
                <a16:creationId xmlns:a16="http://schemas.microsoft.com/office/drawing/2014/main" id="{2FEEE8AD-392F-141C-27FF-1B0ED0462F30}"/>
              </a:ext>
            </a:extLst>
          </p:cNvPr>
          <p:cNvSpPr txBox="1">
            <a:spLocks/>
          </p:cNvSpPr>
          <p:nvPr/>
        </p:nvSpPr>
        <p:spPr>
          <a:xfrm>
            <a:off x="6788581" y="514350"/>
            <a:ext cx="5231969" cy="66396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4800" b="1" dirty="0">
                <a:latin typeface="+mn-lt"/>
              </a:rPr>
              <a:t>Krafttak-dag!</a:t>
            </a:r>
            <a:br>
              <a:rPr lang="nb-NO" sz="3600" b="1" dirty="0">
                <a:solidFill>
                  <a:srgbClr val="00AECB"/>
                </a:solidFill>
                <a:latin typeface="News Gothic MT"/>
              </a:rPr>
            </a:br>
            <a:endParaRPr lang="nb-NO" sz="3200" b="1" dirty="0">
              <a:solidFill>
                <a:srgbClr val="00AECB"/>
              </a:solidFill>
              <a:latin typeface="News Gothic MT"/>
            </a:endParaRPr>
          </a:p>
          <a:p>
            <a:r>
              <a:rPr lang="nb-NO" sz="2800" b="1" dirty="0"/>
              <a:t>[DATO]</a:t>
            </a:r>
            <a:r>
              <a:rPr lang="nb-NO" sz="2800" b="1" dirty="0">
                <a:solidFill>
                  <a:srgbClr val="00AECB"/>
                </a:solidFill>
              </a:rPr>
              <a:t> ER ÅRETS KRAFTTAK-DAG!</a:t>
            </a:r>
            <a:r>
              <a:rPr lang="nb-NO" sz="2800" b="1" dirty="0"/>
              <a:t> </a:t>
            </a:r>
          </a:p>
          <a:p>
            <a:endParaRPr lang="nb-NO" sz="2800" dirty="0"/>
          </a:p>
          <a:p>
            <a:r>
              <a:rPr lang="nb-NO" sz="2400" dirty="0"/>
              <a:t>Alle som har på seg klær i fargene til Kreftforeningen og har meldt seg som bøssebærer er med i trekningen av XXXXXX premie og får bolle/kaffe sponset av lokal baker/matfagelevene/kantina.</a:t>
            </a:r>
          </a:p>
          <a:p>
            <a:endParaRPr lang="nb-NO" sz="2400" dirty="0"/>
          </a:p>
          <a:p>
            <a:r>
              <a:rPr lang="nb-NO" sz="2400" dirty="0"/>
              <a:t>Fremføring av </a:t>
            </a:r>
            <a:r>
              <a:rPr lang="nb-NO" sz="2400" dirty="0" err="1"/>
              <a:t>challenger</a:t>
            </a:r>
            <a:r>
              <a:rPr lang="nb-NO" sz="2400" dirty="0"/>
              <a:t> i lunsjen!</a:t>
            </a:r>
            <a:br>
              <a:rPr lang="nb-NO" sz="2400" dirty="0"/>
            </a:br>
            <a:br>
              <a:rPr lang="nb-NO" sz="2800" dirty="0"/>
            </a:br>
            <a:endParaRPr lang="nb-NO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Bilde 6" descr="Et bilde som inneholder utendørsobjekt, vindmølle&#10;&#10;Automatisk generert beskrivelse">
            <a:extLst>
              <a:ext uri="{FF2B5EF4-FFF2-40B4-BE49-F238E27FC236}">
                <a16:creationId xmlns:a16="http://schemas.microsoft.com/office/drawing/2014/main" id="{886765B1-2D93-2B7B-4568-13FC352369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63" y="602631"/>
            <a:ext cx="2145632" cy="1638300"/>
          </a:xfrm>
          <a:prstGeom prst="rect">
            <a:avLst/>
          </a:prstGeom>
          <a:noFill/>
        </p:spPr>
      </p:pic>
      <p:sp>
        <p:nvSpPr>
          <p:cNvPr id="8" name="Undertittel 2">
            <a:extLst>
              <a:ext uri="{FF2B5EF4-FFF2-40B4-BE49-F238E27FC236}">
                <a16:creationId xmlns:a16="http://schemas.microsoft.com/office/drawing/2014/main" id="{ACB46E21-58E6-A3E9-C753-BBF5F065E150}"/>
              </a:ext>
            </a:extLst>
          </p:cNvPr>
          <p:cNvSpPr txBox="1">
            <a:spLocks/>
          </p:cNvSpPr>
          <p:nvPr/>
        </p:nvSpPr>
        <p:spPr>
          <a:xfrm>
            <a:off x="0" y="4119912"/>
            <a:ext cx="3348958" cy="163829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b-NO" sz="2000" dirty="0">
                <a:latin typeface="+mj-lt"/>
              </a:rPr>
              <a:t>Meld deg som bøssebærer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b-NO" sz="2000" dirty="0">
                <a:latin typeface="+mj-lt"/>
              </a:rPr>
              <a:t>med å sende SMS til 2277: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b-NO" sz="2400" b="1" dirty="0"/>
              <a:t>BØSSE </a:t>
            </a:r>
            <a:r>
              <a:rPr lang="nb-NO" sz="2400" b="1" dirty="0">
                <a:solidFill>
                  <a:srgbClr val="00AECB"/>
                </a:solidFill>
              </a:rPr>
              <a:t>XXXXXX </a:t>
            </a:r>
          </a:p>
          <a:p>
            <a:pPr marL="0" indent="0">
              <a:buNone/>
            </a:pPr>
            <a:r>
              <a:rPr lang="nb-NO" sz="2400" b="1" dirty="0">
                <a:solidFill>
                  <a:srgbClr val="00AECB"/>
                </a:solidFill>
              </a:rPr>
              <a:t>Fornavn Etternavn</a:t>
            </a:r>
          </a:p>
          <a:p>
            <a:endParaRPr lang="nb-NO" sz="20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842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151</Words>
  <Application>Microsoft Office PowerPoint</Application>
  <PresentationFormat>Widescreen</PresentationFormat>
  <Paragraphs>18</Paragraphs>
  <Slides>3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</vt:i4>
      </vt:variant>
    </vt:vector>
  </HeadingPairs>
  <TitlesOfParts>
    <vt:vector size="9" baseType="lpstr">
      <vt:lpstr>Arial</vt:lpstr>
      <vt:lpstr>Arial Black</vt:lpstr>
      <vt:lpstr>Calibri</vt:lpstr>
      <vt:lpstr>Calibri Light</vt:lpstr>
      <vt:lpstr>News Gothic MT</vt:lpstr>
      <vt:lpstr>Office-tema</vt:lpstr>
      <vt:lpstr>Vi skal være bøssebærere for Kreftforeningen!  Kom på infomøte om  KRAFTTAK MOT KREFT  [dato, klokkeslett og sted]. </vt:lpstr>
      <vt:lpstr>Bli med som bøssebærer!   [DATO] er vi bøssebærere for Kreftforeningens innsamlingsaksjon  KRAFTTAK MOT KREFT  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 skal være bøssebærere for Kreftforeningen!  Kom på infomøte om  KRAFTTAK MOT KREFT  [dato, klokkeslett og sted]. </dc:title>
  <dc:creator>Hilde Wormdahl</dc:creator>
  <cp:lastModifiedBy>Hilde Wormdahl</cp:lastModifiedBy>
  <cp:revision>1</cp:revision>
  <dcterms:created xsi:type="dcterms:W3CDTF">2023-01-06T09:26:11Z</dcterms:created>
  <dcterms:modified xsi:type="dcterms:W3CDTF">2023-01-06T09:58:23Z</dcterms:modified>
</cp:coreProperties>
</file>