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8D78F8-39C4-4E6E-983B-4225F990C340}" v="1" dt="2023-01-05T10:12:00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>
        <p:scale>
          <a:sx n="50" d="100"/>
          <a:sy n="50" d="100"/>
        </p:scale>
        <p:origin x="270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de Wormdahl" userId="c928ccbb-38e9-455e-9b22-ae4cd47f245c" providerId="ADAL" clId="{EF8D78F8-39C4-4E6E-983B-4225F990C340}"/>
    <pc:docChg chg="modSld">
      <pc:chgData name="Hilde Wormdahl" userId="c928ccbb-38e9-455e-9b22-ae4cd47f245c" providerId="ADAL" clId="{EF8D78F8-39C4-4E6E-983B-4225F990C340}" dt="2023-01-05T10:12:18.141" v="3" actId="18131"/>
      <pc:docMkLst>
        <pc:docMk/>
      </pc:docMkLst>
      <pc:sldChg chg="modSp mod">
        <pc:chgData name="Hilde Wormdahl" userId="c928ccbb-38e9-455e-9b22-ae4cd47f245c" providerId="ADAL" clId="{EF8D78F8-39C4-4E6E-983B-4225F990C340}" dt="2023-01-05T10:12:18.141" v="3" actId="18131"/>
        <pc:sldMkLst>
          <pc:docMk/>
          <pc:sldMk cId="2106634403" sldId="258"/>
        </pc:sldMkLst>
        <pc:picChg chg="mod modCrop">
          <ac:chgData name="Hilde Wormdahl" userId="c928ccbb-38e9-455e-9b22-ae4cd47f245c" providerId="ADAL" clId="{EF8D78F8-39C4-4E6E-983B-4225F990C340}" dt="2023-01-05T10:12:18.141" v="3" actId="18131"/>
          <ac:picMkLst>
            <pc:docMk/>
            <pc:sldMk cId="2106634403" sldId="258"/>
            <ac:picMk id="3" creationId="{F2E5FCAC-E76F-4A82-8027-8855A9E5C08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6EC57F3-E773-45B5-84F0-DD6FD89770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4012" y="353228"/>
            <a:ext cx="4435475" cy="45497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897375E-5A13-4628-8943-9DE4B772421E}"/>
              </a:ext>
            </a:extLst>
          </p:cNvPr>
          <p:cNvSpPr/>
          <p:nvPr userDrawn="1"/>
        </p:nvSpPr>
        <p:spPr>
          <a:xfrm>
            <a:off x="66905" y="4350166"/>
            <a:ext cx="5009685" cy="1505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453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2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64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725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  <a:prstGeom prst="rect">
            <a:avLst/>
          </a:prstGeom>
        </p:spPr>
        <p:txBody>
          <a:bodyPr anchor="b"/>
          <a:lstStyle>
            <a:lvl1pPr>
              <a:defRPr sz="337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94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41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040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65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85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69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53DA-284A-471F-A859-A322D5B73E13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93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53DA-284A-471F-A859-A322D5B73E13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A773-8DD4-4512-BC91-CF6413360821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98DE39B-B398-4B9C-9253-D65CDCC3E17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35" y="7446697"/>
            <a:ext cx="1929162" cy="14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1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F2E5FCAC-E76F-4A82-8027-8855A9E5C08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t="18013" r="27454" b="-252"/>
          <a:stretch/>
        </p:blipFill>
        <p:spPr>
          <a:xfrm>
            <a:off x="354013" y="365125"/>
            <a:ext cx="4435475" cy="444182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9D0B72B7-B214-45B1-AF03-6793A7FEE5EF}"/>
              </a:ext>
            </a:extLst>
          </p:cNvPr>
          <p:cNvSpPr/>
          <p:nvPr/>
        </p:nvSpPr>
        <p:spPr>
          <a:xfrm>
            <a:off x="66905" y="4383619"/>
            <a:ext cx="5009685" cy="1505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89F0106E-CC3F-472D-B777-64BBD11EF51E}"/>
              </a:ext>
            </a:extLst>
          </p:cNvPr>
          <p:cNvSpPr txBox="1">
            <a:spLocks/>
          </p:cNvSpPr>
          <p:nvPr/>
        </p:nvSpPr>
        <p:spPr>
          <a:xfrm>
            <a:off x="-1" y="6136790"/>
            <a:ext cx="51435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600" dirty="0">
                <a:latin typeface="Arial Black" panose="020B0A04020102020204" pitchFamily="34" charset="0"/>
              </a:rPr>
              <a:t>VIPPS </a:t>
            </a:r>
            <a:r>
              <a:rPr lang="nb-NO" sz="3600" dirty="0">
                <a:solidFill>
                  <a:srgbClr val="FF0000"/>
                </a:solidFill>
                <a:latin typeface="Arial Black" panose="020B0A04020102020204" pitchFamily="34" charset="0"/>
              </a:rPr>
              <a:t>XXXXX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02E55FD-3DE4-4559-AB0D-C258B2C816C5}"/>
              </a:ext>
            </a:extLst>
          </p:cNvPr>
          <p:cNvSpPr txBox="1">
            <a:spLocks/>
          </p:cNvSpPr>
          <p:nvPr/>
        </p:nvSpPr>
        <p:spPr>
          <a:xfrm>
            <a:off x="0" y="3702182"/>
            <a:ext cx="51435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Støtt </a:t>
            </a:r>
            <a:br>
              <a:rPr lang="nb-NO" dirty="0"/>
            </a:br>
            <a:r>
              <a:rPr lang="nb-NO" dirty="0">
                <a:solidFill>
                  <a:srgbClr val="FF0000"/>
                </a:solidFill>
              </a:rPr>
              <a:t>NAVN PÅ SKOLEN </a:t>
            </a:r>
            <a:br>
              <a:rPr lang="nb-NO" dirty="0"/>
            </a:br>
            <a:r>
              <a:rPr lang="nb-NO" dirty="0"/>
              <a:t>KRAFTTAK MOT KREFT</a:t>
            </a:r>
          </a:p>
        </p:txBody>
      </p:sp>
    </p:spTree>
    <p:extLst>
      <p:ext uri="{BB962C8B-B14F-4D97-AF65-F5344CB8AC3E}">
        <p14:creationId xmlns:p14="http://schemas.microsoft.com/office/powerpoint/2010/main" val="210663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85A151E5-1472-4C79-B95F-E7DF2B36D30E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54012" y="364380"/>
            <a:ext cx="4435475" cy="4441796"/>
          </a:xfrm>
          <a:prstGeom prst="rect">
            <a:avLst/>
          </a:prstGeom>
        </p:spPr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D0B72B7-B214-45B1-AF03-6793A7FEE5EF}"/>
              </a:ext>
            </a:extLst>
          </p:cNvPr>
          <p:cNvSpPr/>
          <p:nvPr/>
        </p:nvSpPr>
        <p:spPr>
          <a:xfrm>
            <a:off x="66905" y="4383619"/>
            <a:ext cx="5009685" cy="1505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89F0106E-CC3F-472D-B777-64BBD11EF51E}"/>
              </a:ext>
            </a:extLst>
          </p:cNvPr>
          <p:cNvSpPr txBox="1">
            <a:spLocks/>
          </p:cNvSpPr>
          <p:nvPr/>
        </p:nvSpPr>
        <p:spPr>
          <a:xfrm>
            <a:off x="-1" y="6136790"/>
            <a:ext cx="51435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600" dirty="0">
                <a:latin typeface="Arial Black" panose="020B0A04020102020204" pitchFamily="34" charset="0"/>
              </a:rPr>
              <a:t>VIPPS </a:t>
            </a:r>
            <a:r>
              <a:rPr lang="nb-NO" sz="3600" dirty="0">
                <a:solidFill>
                  <a:srgbClr val="FF0000"/>
                </a:solidFill>
                <a:latin typeface="Arial Black" panose="020B0A04020102020204" pitchFamily="34" charset="0"/>
              </a:rPr>
              <a:t>XXXXX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02E55FD-3DE4-4559-AB0D-C258B2C816C5}"/>
              </a:ext>
            </a:extLst>
          </p:cNvPr>
          <p:cNvSpPr txBox="1">
            <a:spLocks/>
          </p:cNvSpPr>
          <p:nvPr/>
        </p:nvSpPr>
        <p:spPr>
          <a:xfrm>
            <a:off x="0" y="3702182"/>
            <a:ext cx="51435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Støtt </a:t>
            </a:r>
            <a:br>
              <a:rPr lang="nb-NO" dirty="0"/>
            </a:br>
            <a:r>
              <a:rPr lang="nb-NO" dirty="0">
                <a:solidFill>
                  <a:srgbClr val="FF0000"/>
                </a:solidFill>
              </a:rPr>
              <a:t>NAVN PÅ SKOLEN </a:t>
            </a:r>
            <a:br>
              <a:rPr lang="nb-NO" dirty="0"/>
            </a:br>
            <a:r>
              <a:rPr lang="nb-NO" dirty="0"/>
              <a:t>KRAFTTAK MOT KREFT</a:t>
            </a:r>
          </a:p>
        </p:txBody>
      </p:sp>
    </p:spTree>
    <p:extLst>
      <p:ext uri="{BB962C8B-B14F-4D97-AF65-F5344CB8AC3E}">
        <p14:creationId xmlns:p14="http://schemas.microsoft.com/office/powerpoint/2010/main" val="274709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D05C29A472784B8792D4BBD27A070C" ma:contentTypeVersion="15" ma:contentTypeDescription="Opprett et nytt dokument." ma:contentTypeScope="" ma:versionID="977633744b359ae4db93cf88d0dc9d0d">
  <xsd:schema xmlns:xsd="http://www.w3.org/2001/XMLSchema" xmlns:xs="http://www.w3.org/2001/XMLSchema" xmlns:p="http://schemas.microsoft.com/office/2006/metadata/properties" xmlns:ns2="68e09c42-0f27-4ba8-a852-2953a4e46376" xmlns:ns3="1421f3a8-bf0a-46bd-af3e-b696df380a39" xmlns:ns4="e3faaf6d-1355-4a11-854d-896369349d4d" targetNamespace="http://schemas.microsoft.com/office/2006/metadata/properties" ma:root="true" ma:fieldsID="12589e4638aef0dead83c639cb655e20" ns2:_="" ns3:_="" ns4:_="">
    <xsd:import namespace="68e09c42-0f27-4ba8-a852-2953a4e46376"/>
    <xsd:import namespace="1421f3a8-bf0a-46bd-af3e-b696df380a39"/>
    <xsd:import namespace="e3faaf6d-1355-4a11-854d-896369349d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09c42-0f27-4ba8-a852-2953a4e463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205a077f-f11a-423e-af4d-d9862881d9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1f3a8-bf0a-46bd-af3e-b696df380a3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aaf6d-1355-4a11-854d-896369349d4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39d6a3-958c-4c69-a710-7316985ba5f4}" ma:internalName="TaxCatchAll" ma:showField="CatchAllData" ma:web="1421f3a8-bf0a-46bd-af3e-b696df380a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e09c42-0f27-4ba8-a852-2953a4e46376">
      <Terms xmlns="http://schemas.microsoft.com/office/infopath/2007/PartnerControls"/>
    </lcf76f155ced4ddcb4097134ff3c332f>
    <TaxCatchAll xmlns="e3faaf6d-1355-4a11-854d-896369349d4d" xsi:nil="true"/>
  </documentManagement>
</p:properties>
</file>

<file path=customXml/itemProps1.xml><?xml version="1.0" encoding="utf-8"?>
<ds:datastoreItem xmlns:ds="http://schemas.openxmlformats.org/officeDocument/2006/customXml" ds:itemID="{306627A1-7651-4C45-9DD2-F230DAB98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e09c42-0f27-4ba8-a852-2953a4e46376"/>
    <ds:schemaRef ds:uri="1421f3a8-bf0a-46bd-af3e-b696df380a39"/>
    <ds:schemaRef ds:uri="e3faaf6d-1355-4a11-854d-896369349d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9833E9-E8A1-47A7-85BF-FBA0134C6C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186CF9-3AEF-4923-948C-8420C65902E9}">
  <ds:schemaRefs>
    <ds:schemaRef ds:uri="http://schemas.microsoft.com/office/2006/metadata/properties"/>
    <ds:schemaRef ds:uri="http://schemas.microsoft.com/office/infopath/2007/PartnerControls"/>
    <ds:schemaRef ds:uri="68e09c42-0f27-4ba8-a852-2953a4e46376"/>
    <ds:schemaRef ds:uri="e3faaf6d-1355-4a11-854d-896369349d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22</Words>
  <Application>Microsoft Office PowerPoint</Application>
  <PresentationFormat>Skjermfremvisning (16:9)</PresentationFormat>
  <Paragraphs>4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Office-tema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Henriksen</dc:creator>
  <cp:lastModifiedBy>Hilde Wormdahl</cp:lastModifiedBy>
  <cp:revision>8</cp:revision>
  <dcterms:created xsi:type="dcterms:W3CDTF">2021-01-21T12:28:02Z</dcterms:created>
  <dcterms:modified xsi:type="dcterms:W3CDTF">2023-01-05T10:12:22Z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0x010100E2D05C29A472784B8792D4BBD27A070C</vt:lpwstr>
  </property>
</Properties>
</file>