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</p:sldIdLst>
  <p:sldSz cx="144002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A2067-56B4-4CFE-862C-766040330E1B}" v="2" dt="2023-01-06T09:42:07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14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 Wormdahl" userId="c928ccbb-38e9-455e-9b22-ae4cd47f245c" providerId="ADAL" clId="{30FA2067-56B4-4CFE-862C-766040330E1B}"/>
    <pc:docChg chg="undo custSel addSld delSld modSld">
      <pc:chgData name="Hilde Wormdahl" userId="c928ccbb-38e9-455e-9b22-ae4cd47f245c" providerId="ADAL" clId="{30FA2067-56B4-4CFE-862C-766040330E1B}" dt="2023-01-06T09:45:25.301" v="280" actId="14100"/>
      <pc:docMkLst>
        <pc:docMk/>
      </pc:docMkLst>
      <pc:sldChg chg="addSp delSp modSp mod">
        <pc:chgData name="Hilde Wormdahl" userId="c928ccbb-38e9-455e-9b22-ae4cd47f245c" providerId="ADAL" clId="{30FA2067-56B4-4CFE-862C-766040330E1B}" dt="2023-01-06T09:44:31.533" v="277" actId="1038"/>
        <pc:sldMkLst>
          <pc:docMk/>
          <pc:sldMk cId="1716285177" sldId="257"/>
        </pc:sldMkLst>
        <pc:spChg chg="del">
          <ac:chgData name="Hilde Wormdahl" userId="c928ccbb-38e9-455e-9b22-ae4cd47f245c" providerId="ADAL" clId="{30FA2067-56B4-4CFE-862C-766040330E1B}" dt="2023-01-06T09:42:07.761" v="236" actId="931"/>
          <ac:spMkLst>
            <pc:docMk/>
            <pc:sldMk cId="1716285177" sldId="257"/>
            <ac:spMk id="4" creationId="{FC50BB1D-85F1-4A1A-A5AE-74225B4D9EF2}"/>
          </ac:spMkLst>
        </pc:spChg>
        <pc:spChg chg="mod">
          <ac:chgData name="Hilde Wormdahl" userId="c928ccbb-38e9-455e-9b22-ae4cd47f245c" providerId="ADAL" clId="{30FA2067-56B4-4CFE-862C-766040330E1B}" dt="2023-01-06T09:44:31.533" v="277" actId="1038"/>
          <ac:spMkLst>
            <pc:docMk/>
            <pc:sldMk cId="1716285177" sldId="257"/>
            <ac:spMk id="5" creationId="{C07E7452-E8A4-42C1-A21B-34E15B0DC7D4}"/>
          </ac:spMkLst>
        </pc:spChg>
        <pc:spChg chg="mod">
          <ac:chgData name="Hilde Wormdahl" userId="c928ccbb-38e9-455e-9b22-ae4cd47f245c" providerId="ADAL" clId="{30FA2067-56B4-4CFE-862C-766040330E1B}" dt="2023-01-06T09:43:25.797" v="263" actId="1076"/>
          <ac:spMkLst>
            <pc:docMk/>
            <pc:sldMk cId="1716285177" sldId="257"/>
            <ac:spMk id="6" creationId="{0A98DBE3-D532-4D26-B72F-540CA4138E1C}"/>
          </ac:spMkLst>
        </pc:spChg>
        <pc:spChg chg="mod">
          <ac:chgData name="Hilde Wormdahl" userId="c928ccbb-38e9-455e-9b22-ae4cd47f245c" providerId="ADAL" clId="{30FA2067-56B4-4CFE-862C-766040330E1B}" dt="2023-01-06T09:43:34.213" v="264" actId="1076"/>
          <ac:spMkLst>
            <pc:docMk/>
            <pc:sldMk cId="1716285177" sldId="257"/>
            <ac:spMk id="7" creationId="{A6EBFB0A-3F41-41BC-B19F-C491C3E3EC60}"/>
          </ac:spMkLst>
        </pc:spChg>
        <pc:picChg chg="add mod modCrop">
          <ac:chgData name="Hilde Wormdahl" userId="c928ccbb-38e9-455e-9b22-ae4cd47f245c" providerId="ADAL" clId="{30FA2067-56B4-4CFE-862C-766040330E1B}" dt="2023-01-06T09:44:02.718" v="266" actId="18131"/>
          <ac:picMkLst>
            <pc:docMk/>
            <pc:sldMk cId="1716285177" sldId="257"/>
            <ac:picMk id="3" creationId="{839A58C3-D0F0-FB19-C156-5F43C5120D29}"/>
          </ac:picMkLst>
        </pc:picChg>
      </pc:sldChg>
      <pc:sldChg chg="modSp del mod">
        <pc:chgData name="Hilde Wormdahl" userId="c928ccbb-38e9-455e-9b22-ae4cd47f245c" providerId="ADAL" clId="{30FA2067-56B4-4CFE-862C-766040330E1B}" dt="2023-01-06T09:44:59.607" v="278" actId="2696"/>
        <pc:sldMkLst>
          <pc:docMk/>
          <pc:sldMk cId="4044895035" sldId="258"/>
        </pc:sldMkLst>
        <pc:spChg chg="mod">
          <ac:chgData name="Hilde Wormdahl" userId="c928ccbb-38e9-455e-9b22-ae4cd47f245c" providerId="ADAL" clId="{30FA2067-56B4-4CFE-862C-766040330E1B}" dt="2023-01-06T09:21:07.574" v="233" actId="1076"/>
          <ac:spMkLst>
            <pc:docMk/>
            <pc:sldMk cId="4044895035" sldId="258"/>
            <ac:spMk id="2" creationId="{006DD842-0A0B-4A16-B4CF-DE1FB81F97E3}"/>
          </ac:spMkLst>
        </pc:spChg>
        <pc:spChg chg="mod ord">
          <ac:chgData name="Hilde Wormdahl" userId="c928ccbb-38e9-455e-9b22-ae4cd47f245c" providerId="ADAL" clId="{30FA2067-56B4-4CFE-862C-766040330E1B}" dt="2023-01-06T09:20:23.114" v="228" actId="166"/>
          <ac:spMkLst>
            <pc:docMk/>
            <pc:sldMk cId="4044895035" sldId="258"/>
            <ac:spMk id="3" creationId="{CD2DF69B-C01E-4CE0-B666-ADB189C2A190}"/>
          </ac:spMkLst>
        </pc:spChg>
        <pc:spChg chg="mod">
          <ac:chgData name="Hilde Wormdahl" userId="c928ccbb-38e9-455e-9b22-ae4cd47f245c" providerId="ADAL" clId="{30FA2067-56B4-4CFE-862C-766040330E1B}" dt="2023-01-06T09:21:09.772" v="234" actId="1076"/>
          <ac:spMkLst>
            <pc:docMk/>
            <pc:sldMk cId="4044895035" sldId="258"/>
            <ac:spMk id="5" creationId="{C07E7452-E8A4-42C1-A21B-34E15B0DC7D4}"/>
          </ac:spMkLst>
        </pc:spChg>
        <pc:picChg chg="mod modCrop">
          <ac:chgData name="Hilde Wormdahl" userId="c928ccbb-38e9-455e-9b22-ae4cd47f245c" providerId="ADAL" clId="{30FA2067-56B4-4CFE-862C-766040330E1B}" dt="2023-01-05T10:10:48.181" v="29" actId="732"/>
          <ac:picMkLst>
            <pc:docMk/>
            <pc:sldMk cId="4044895035" sldId="258"/>
            <ac:picMk id="7" creationId="{9817BF16-7D01-4990-97F6-8B26A7CB539C}"/>
          </ac:picMkLst>
        </pc:picChg>
      </pc:sldChg>
      <pc:sldChg chg="modSp add mod">
        <pc:chgData name="Hilde Wormdahl" userId="c928ccbb-38e9-455e-9b22-ae4cd47f245c" providerId="ADAL" clId="{30FA2067-56B4-4CFE-862C-766040330E1B}" dt="2023-01-06T09:45:25.301" v="280" actId="14100"/>
        <pc:sldMkLst>
          <pc:docMk/>
          <pc:sldMk cId="467214566" sldId="259"/>
        </pc:sldMkLst>
        <pc:spChg chg="mod">
          <ac:chgData name="Hilde Wormdahl" userId="c928ccbb-38e9-455e-9b22-ae4cd47f245c" providerId="ADAL" clId="{30FA2067-56B4-4CFE-862C-766040330E1B}" dt="2023-01-06T09:45:25.301" v="280" actId="14100"/>
          <ac:spMkLst>
            <pc:docMk/>
            <pc:sldMk cId="467214566" sldId="259"/>
            <ac:spMk id="4" creationId="{FC50BB1D-85F1-4A1A-A5AE-74225B4D9EF2}"/>
          </ac:spMkLst>
        </pc:spChg>
        <pc:spChg chg="mod">
          <ac:chgData name="Hilde Wormdahl" userId="c928ccbb-38e9-455e-9b22-ae4cd47f245c" providerId="ADAL" clId="{30FA2067-56B4-4CFE-862C-766040330E1B}" dt="2023-01-06T09:45:20.390" v="279" actId="1076"/>
          <ac:spMkLst>
            <pc:docMk/>
            <pc:sldMk cId="467214566" sldId="259"/>
            <ac:spMk id="5" creationId="{C07E7452-E8A4-42C1-A21B-34E15B0DC7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178222"/>
            <a:ext cx="1080016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3781306"/>
            <a:ext cx="1080016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1325058F-97E5-42AA-84A1-BC2B125704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230063" cy="719931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63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6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383297"/>
            <a:ext cx="3105046" cy="610108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383297"/>
            <a:ext cx="9135135" cy="610108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74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56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1794830"/>
            <a:ext cx="12420184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4817875"/>
            <a:ext cx="12420184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5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1916484"/>
            <a:ext cx="6120091" cy="456789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1916484"/>
            <a:ext cx="6120091" cy="456789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08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383297"/>
            <a:ext cx="12420184" cy="139153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764832"/>
            <a:ext cx="609196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629749"/>
            <a:ext cx="6091965" cy="386796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764832"/>
            <a:ext cx="612196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629749"/>
            <a:ext cx="6121966" cy="386796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17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51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9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036569"/>
            <a:ext cx="7290108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25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036569"/>
            <a:ext cx="7290108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73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383A-9B08-4302-8746-14BD8D1AAEF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B79FFE7-F3BB-404F-9215-56971DD640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652" y="5644305"/>
            <a:ext cx="1534553" cy="11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4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Et bilde som inneholder tekst, himmel, utendørs, person&#10;&#10;Automatisk generert beskrivelse">
            <a:extLst>
              <a:ext uri="{FF2B5EF4-FFF2-40B4-BE49-F238E27FC236}">
                <a16:creationId xmlns:a16="http://schemas.microsoft.com/office/drawing/2014/main" id="{839A58C3-D0F0-FB19-C156-5F43C5120D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t="16202" r="27222" b="904"/>
          <a:stretch/>
        </p:blipFill>
        <p:spPr>
          <a:xfrm>
            <a:off x="-57150" y="-1"/>
            <a:ext cx="4933950" cy="7199313"/>
          </a:xfr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7E7452-E8A4-42C1-A21B-34E15B0DC7D4}"/>
              </a:ext>
            </a:extLst>
          </p:cNvPr>
          <p:cNvSpPr/>
          <p:nvPr/>
        </p:nvSpPr>
        <p:spPr>
          <a:xfrm>
            <a:off x="4421544" y="-102638"/>
            <a:ext cx="1231641" cy="7380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0A98DBE3-D532-4D26-B72F-540CA413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1925" y="1511791"/>
            <a:ext cx="8354758" cy="2506427"/>
          </a:xfrm>
        </p:spPr>
        <p:txBody>
          <a:bodyPr>
            <a:noAutofit/>
          </a:bodyPr>
          <a:lstStyle/>
          <a:p>
            <a:r>
              <a:rPr lang="nb-NO" sz="6000" dirty="0"/>
              <a:t>Støtt </a:t>
            </a:r>
            <a:br>
              <a:rPr lang="nb-NO" sz="6000" dirty="0"/>
            </a:br>
            <a:r>
              <a:rPr lang="nb-NO" sz="6000" dirty="0">
                <a:solidFill>
                  <a:srgbClr val="00AECB"/>
                </a:solidFill>
              </a:rPr>
              <a:t>NAVN PÅ SKOLEN </a:t>
            </a:r>
            <a:br>
              <a:rPr lang="nb-NO" sz="6000" dirty="0"/>
            </a:br>
            <a:r>
              <a:rPr lang="nb-NO" sz="6000" dirty="0"/>
              <a:t>KRAFTTAK MOT KREFT</a:t>
            </a:r>
            <a:endParaRPr lang="nb-NO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A6EBFB0A-3F41-41BC-B19F-C491C3E3E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1924" y="4257556"/>
            <a:ext cx="8354759" cy="1738167"/>
          </a:xfrm>
        </p:spPr>
        <p:txBody>
          <a:bodyPr>
            <a:normAutofit/>
          </a:bodyPr>
          <a:lstStyle/>
          <a:p>
            <a:r>
              <a:rPr lang="nb-NO" sz="6000" dirty="0">
                <a:latin typeface="Arial Black" panose="020B0A04020102020204" pitchFamily="34" charset="0"/>
              </a:rPr>
              <a:t>VIPPS </a:t>
            </a:r>
            <a:r>
              <a:rPr lang="nb-NO" sz="6000" dirty="0">
                <a:solidFill>
                  <a:srgbClr val="00AECB"/>
                </a:solidFill>
                <a:latin typeface="Arial Black" panose="020B0A04020102020204" pitchFamily="34" charset="0"/>
              </a:rPr>
              <a:t>XXXXX</a:t>
            </a:r>
          </a:p>
          <a:p>
            <a:endParaRPr lang="nb-NO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8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FC50BB1D-85F1-4A1A-A5AE-74225B4D9E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857750" cy="7199313"/>
          </a:xfrm>
        </p:spPr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07E7452-E8A4-42C1-A21B-34E15B0DC7D4}"/>
              </a:ext>
            </a:extLst>
          </p:cNvPr>
          <p:cNvSpPr/>
          <p:nvPr/>
        </p:nvSpPr>
        <p:spPr>
          <a:xfrm>
            <a:off x="4230063" y="-90603"/>
            <a:ext cx="1231641" cy="7380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0A98DBE3-D532-4D26-B72F-540CA413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1960" y="1168891"/>
            <a:ext cx="8354758" cy="2506427"/>
          </a:xfrm>
        </p:spPr>
        <p:txBody>
          <a:bodyPr>
            <a:noAutofit/>
          </a:bodyPr>
          <a:lstStyle/>
          <a:p>
            <a:r>
              <a:rPr lang="nb-NO" sz="6000" dirty="0"/>
              <a:t>Støtt </a:t>
            </a:r>
            <a:br>
              <a:rPr lang="nb-NO" sz="6000" dirty="0"/>
            </a:br>
            <a:r>
              <a:rPr lang="nb-NO" sz="6000" dirty="0">
                <a:solidFill>
                  <a:srgbClr val="00AECB"/>
                </a:solidFill>
              </a:rPr>
              <a:t>NAVN PÅ SKOLEN </a:t>
            </a:r>
            <a:br>
              <a:rPr lang="nb-NO" sz="6000" dirty="0"/>
            </a:br>
            <a:r>
              <a:rPr lang="nb-NO" sz="6000" dirty="0"/>
              <a:t>KRAFTTAK MOT KREFT</a:t>
            </a:r>
            <a:endParaRPr lang="nb-NO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A6EBFB0A-3F41-41BC-B19F-C491C3E3E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1959" y="3781306"/>
            <a:ext cx="8354759" cy="1738167"/>
          </a:xfrm>
        </p:spPr>
        <p:txBody>
          <a:bodyPr>
            <a:normAutofit/>
          </a:bodyPr>
          <a:lstStyle/>
          <a:p>
            <a:r>
              <a:rPr lang="nb-NO" sz="6000" dirty="0">
                <a:latin typeface="Arial Black" panose="020B0A04020102020204" pitchFamily="34" charset="0"/>
              </a:rPr>
              <a:t>VIPPS </a:t>
            </a:r>
            <a:r>
              <a:rPr lang="nb-NO" sz="6000" dirty="0">
                <a:solidFill>
                  <a:srgbClr val="00AECB"/>
                </a:solidFill>
                <a:latin typeface="Arial Black" panose="020B0A04020102020204" pitchFamily="34" charset="0"/>
              </a:rPr>
              <a:t>XXXXX</a:t>
            </a:r>
          </a:p>
          <a:p>
            <a:endParaRPr lang="nb-NO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1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e09c42-0f27-4ba8-a852-2953a4e46376">
      <Terms xmlns="http://schemas.microsoft.com/office/infopath/2007/PartnerControls"/>
    </lcf76f155ced4ddcb4097134ff3c332f>
    <TaxCatchAll xmlns="e3faaf6d-1355-4a11-854d-896369349d4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05C29A472784B8792D4BBD27A070C" ma:contentTypeVersion="15" ma:contentTypeDescription="Opprett et nytt dokument." ma:contentTypeScope="" ma:versionID="977633744b359ae4db93cf88d0dc9d0d">
  <xsd:schema xmlns:xsd="http://www.w3.org/2001/XMLSchema" xmlns:xs="http://www.w3.org/2001/XMLSchema" xmlns:p="http://schemas.microsoft.com/office/2006/metadata/properties" xmlns:ns2="68e09c42-0f27-4ba8-a852-2953a4e46376" xmlns:ns3="1421f3a8-bf0a-46bd-af3e-b696df380a39" xmlns:ns4="e3faaf6d-1355-4a11-854d-896369349d4d" targetNamespace="http://schemas.microsoft.com/office/2006/metadata/properties" ma:root="true" ma:fieldsID="12589e4638aef0dead83c639cb655e20" ns2:_="" ns3:_="" ns4:_="">
    <xsd:import namespace="68e09c42-0f27-4ba8-a852-2953a4e46376"/>
    <xsd:import namespace="1421f3a8-bf0a-46bd-af3e-b696df380a39"/>
    <xsd:import namespace="e3faaf6d-1355-4a11-854d-896369349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09c42-0f27-4ba8-a852-2953a4e46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f3a8-bf0a-46bd-af3e-b696df380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af6d-1355-4a11-854d-896369349d4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39d6a3-958c-4c69-a710-7316985ba5f4}" ma:internalName="TaxCatchAll" ma:showField="CatchAllData" ma:web="1421f3a8-bf0a-46bd-af3e-b696df380a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84FAA1-A7EE-4E94-AF90-197D2EE61F71}">
  <ds:schemaRefs>
    <ds:schemaRef ds:uri="http://schemas.microsoft.com/office/2006/metadata/properties"/>
    <ds:schemaRef ds:uri="http://schemas.microsoft.com/office/infopath/2007/PartnerControls"/>
    <ds:schemaRef ds:uri="68e09c42-0f27-4ba8-a852-2953a4e46376"/>
    <ds:schemaRef ds:uri="e3faaf6d-1355-4a11-854d-896369349d4d"/>
  </ds:schemaRefs>
</ds:datastoreItem>
</file>

<file path=customXml/itemProps2.xml><?xml version="1.0" encoding="utf-8"?>
<ds:datastoreItem xmlns:ds="http://schemas.openxmlformats.org/officeDocument/2006/customXml" ds:itemID="{CED81F7B-90DE-460E-87C0-842FE88F64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BB1B0-095A-4808-BFCE-E8EE5B42C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e09c42-0f27-4ba8-a852-2953a4e46376"/>
    <ds:schemaRef ds:uri="1421f3a8-bf0a-46bd-af3e-b696df380a39"/>
    <ds:schemaRef ds:uri="e3faaf6d-1355-4a11-854d-896369349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22</Words>
  <Application>Microsoft Office PowerPoint</Application>
  <PresentationFormat>Egendefinert</PresentationFormat>
  <Paragraphs>4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Office-tema</vt:lpstr>
      <vt:lpstr>Støtt  NAVN PÅ SKOLEN  KRAFTTAK MOT KREFT</vt:lpstr>
      <vt:lpstr>Støtt  NAVN PÅ SKOLEN  KRAFTTAK MOT KREFT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Støtt</dc:title>
  <dc:creator>Anne Henriksen</dc:creator>
  <cp:lastModifiedBy>Hilde Wormdahl</cp:lastModifiedBy>
  <cp:revision>6</cp:revision>
  <dcterms:created xsi:type="dcterms:W3CDTF">2021-01-15T10:17:46Z</dcterms:created>
  <dcterms:modified xsi:type="dcterms:W3CDTF">2023-01-06T09:45:29Z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0x010100E2D05C29A472784B8792D4BBD27A070C</vt:lpwstr>
  </property>
</Properties>
</file>