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636B3CE-B717-47ED-9B63-3F782CBA2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4773" y="0"/>
            <a:ext cx="4814541" cy="719931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92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79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61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92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  <a:prstGeom prst="rect">
            <a:avLst/>
          </a:prstGeom>
        </p:spPr>
        <p:txBody>
          <a:bodyPr anchor="b"/>
          <a:lstStyle>
            <a:lvl1pPr>
              <a:defRPr sz="472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4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34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80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4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</p:spPr>
        <p:txBody>
          <a:bodyPr anchor="b"/>
          <a:lstStyle>
            <a:lvl1pPr>
              <a:defRPr sz="251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  <a:prstGeom prst="rect">
            <a:avLst/>
          </a:prstGeo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6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</p:spPr>
        <p:txBody>
          <a:bodyPr anchor="b"/>
          <a:lstStyle>
            <a:lvl1pPr>
              <a:defRPr sz="251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64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0628-E54A-455C-B6FF-EC821C08247F}" type="datetimeFigureOut">
              <a:rPr lang="nb-NO" smtClean="0"/>
              <a:t>05.01.2023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36EA2-E54E-477F-8B1B-69E45690014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170FCB-A91F-4171-A5E7-B07C1CC526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8" y="5787569"/>
            <a:ext cx="1534553" cy="11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64CCE5EA-5E41-4B8C-A2C4-F35CF8579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14014" r="41509"/>
          <a:stretch/>
        </p:blipFill>
        <p:spPr>
          <a:xfrm>
            <a:off x="2384773" y="0"/>
            <a:ext cx="4814541" cy="7199313"/>
          </a:xfrm>
        </p:spPr>
      </p:pic>
      <p:sp>
        <p:nvSpPr>
          <p:cNvPr id="8" name="Utsettelse 7">
            <a:extLst>
              <a:ext uri="{FF2B5EF4-FFF2-40B4-BE49-F238E27FC236}">
                <a16:creationId xmlns:a16="http://schemas.microsoft.com/office/drawing/2014/main" id="{6BF9B712-5606-4920-9394-83131D7D18F1}"/>
              </a:ext>
            </a:extLst>
          </p:cNvPr>
          <p:cNvSpPr/>
          <p:nvPr/>
        </p:nvSpPr>
        <p:spPr>
          <a:xfrm>
            <a:off x="2343150" y="0"/>
            <a:ext cx="571500" cy="7199313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3325C1F9-1C91-4591-8D41-75C1DC9C5C91}"/>
              </a:ext>
            </a:extLst>
          </p:cNvPr>
          <p:cNvSpPr txBox="1">
            <a:spLocks/>
          </p:cNvSpPr>
          <p:nvPr/>
        </p:nvSpPr>
        <p:spPr>
          <a:xfrm>
            <a:off x="340435" y="999454"/>
            <a:ext cx="2640157" cy="25064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Støtt </a:t>
            </a:r>
            <a:br>
              <a:rPr lang="nb-NO" dirty="0"/>
            </a:br>
            <a:r>
              <a:rPr lang="nb-NO" dirty="0">
                <a:solidFill>
                  <a:srgbClr val="00AECB"/>
                </a:solidFill>
              </a:rPr>
              <a:t>NAVN PÅ </a:t>
            </a:r>
            <a:br>
              <a:rPr lang="nb-NO" dirty="0">
                <a:solidFill>
                  <a:srgbClr val="00AECB"/>
                </a:solidFill>
              </a:rPr>
            </a:br>
            <a:r>
              <a:rPr lang="nb-NO" dirty="0">
                <a:solidFill>
                  <a:srgbClr val="00AECB"/>
                </a:solidFill>
              </a:rPr>
              <a:t>SKOLEN </a:t>
            </a:r>
            <a:br>
              <a:rPr lang="nb-NO" dirty="0"/>
            </a:br>
            <a:r>
              <a:rPr lang="nb-NO" dirty="0"/>
              <a:t>KRAFTTAK </a:t>
            </a:r>
            <a:br>
              <a:rPr lang="nb-NO" dirty="0"/>
            </a:br>
            <a:r>
              <a:rPr lang="nb-NO" dirty="0"/>
              <a:t>MOT KREFT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1A51775E-6DAE-4015-AAF8-90C9AAC6242B}"/>
              </a:ext>
            </a:extLst>
          </p:cNvPr>
          <p:cNvSpPr txBox="1">
            <a:spLocks/>
          </p:cNvSpPr>
          <p:nvPr/>
        </p:nvSpPr>
        <p:spPr>
          <a:xfrm>
            <a:off x="340435" y="3505881"/>
            <a:ext cx="2508273" cy="1738167"/>
          </a:xfrm>
          <a:prstGeom prst="rect">
            <a:avLst/>
          </a:prstGeom>
        </p:spPr>
        <p:txBody>
          <a:bodyPr>
            <a:norm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>
                <a:latin typeface="Arial Black" panose="020B0A04020102020204" pitchFamily="34" charset="0"/>
              </a:rPr>
              <a:t>VIPPS </a:t>
            </a:r>
          </a:p>
          <a:p>
            <a:pPr marL="0" indent="0">
              <a:buNone/>
            </a:pPr>
            <a:r>
              <a:rPr lang="nb-NO" sz="3600" dirty="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56160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A1E561E-A4D5-44A3-9630-AEFAA9E35A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Utsettelse 6">
            <a:extLst>
              <a:ext uri="{FF2B5EF4-FFF2-40B4-BE49-F238E27FC236}">
                <a16:creationId xmlns:a16="http://schemas.microsoft.com/office/drawing/2014/main" id="{B1300C48-5501-4F32-B7FE-C0DBC8DCF944}"/>
              </a:ext>
            </a:extLst>
          </p:cNvPr>
          <p:cNvSpPr/>
          <p:nvPr/>
        </p:nvSpPr>
        <p:spPr>
          <a:xfrm>
            <a:off x="2343150" y="0"/>
            <a:ext cx="571500" cy="7199313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9804852-ED3B-4994-AA27-B59387D27641}"/>
              </a:ext>
            </a:extLst>
          </p:cNvPr>
          <p:cNvSpPr txBox="1">
            <a:spLocks/>
          </p:cNvSpPr>
          <p:nvPr/>
        </p:nvSpPr>
        <p:spPr>
          <a:xfrm>
            <a:off x="340435" y="999454"/>
            <a:ext cx="2640157" cy="25064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Støtt </a:t>
            </a:r>
            <a:br>
              <a:rPr lang="nb-NO" dirty="0"/>
            </a:br>
            <a:r>
              <a:rPr lang="nb-NO" dirty="0">
                <a:solidFill>
                  <a:srgbClr val="00AECB"/>
                </a:solidFill>
              </a:rPr>
              <a:t>NAVN PÅ </a:t>
            </a:r>
            <a:br>
              <a:rPr lang="nb-NO" dirty="0">
                <a:solidFill>
                  <a:srgbClr val="00AECB"/>
                </a:solidFill>
              </a:rPr>
            </a:br>
            <a:r>
              <a:rPr lang="nb-NO" dirty="0">
                <a:solidFill>
                  <a:srgbClr val="00AECB"/>
                </a:solidFill>
              </a:rPr>
              <a:t>SKOLEN </a:t>
            </a:r>
            <a:br>
              <a:rPr lang="nb-NO" dirty="0"/>
            </a:br>
            <a:r>
              <a:rPr lang="nb-NO" dirty="0"/>
              <a:t>KRAFTTAK </a:t>
            </a:r>
            <a:br>
              <a:rPr lang="nb-NO" dirty="0"/>
            </a:br>
            <a:r>
              <a:rPr lang="nb-NO" dirty="0"/>
              <a:t>MOT KREFT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7D76F1A6-3A50-4806-B273-918E03B328C0}"/>
              </a:ext>
            </a:extLst>
          </p:cNvPr>
          <p:cNvSpPr txBox="1">
            <a:spLocks/>
          </p:cNvSpPr>
          <p:nvPr/>
        </p:nvSpPr>
        <p:spPr>
          <a:xfrm>
            <a:off x="340435" y="3505881"/>
            <a:ext cx="2508273" cy="1738167"/>
          </a:xfrm>
          <a:prstGeom prst="rect">
            <a:avLst/>
          </a:prstGeom>
        </p:spPr>
        <p:txBody>
          <a:bodyPr>
            <a:norm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>
                <a:latin typeface="Arial Black" panose="020B0A04020102020204" pitchFamily="34" charset="0"/>
              </a:rPr>
              <a:t>VIPPS </a:t>
            </a:r>
          </a:p>
          <a:p>
            <a:pPr marL="0" indent="0">
              <a:buNone/>
            </a:pPr>
            <a:r>
              <a:rPr lang="nb-NO" sz="3600" dirty="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769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05C29A472784B8792D4BBD27A070C" ma:contentTypeVersion="15" ma:contentTypeDescription="Opprett et nytt dokument." ma:contentTypeScope="" ma:versionID="977633744b359ae4db93cf88d0dc9d0d">
  <xsd:schema xmlns:xsd="http://www.w3.org/2001/XMLSchema" xmlns:xs="http://www.w3.org/2001/XMLSchema" xmlns:p="http://schemas.microsoft.com/office/2006/metadata/properties" xmlns:ns2="68e09c42-0f27-4ba8-a852-2953a4e46376" xmlns:ns3="1421f3a8-bf0a-46bd-af3e-b696df380a39" xmlns:ns4="e3faaf6d-1355-4a11-854d-896369349d4d" targetNamespace="http://schemas.microsoft.com/office/2006/metadata/properties" ma:root="true" ma:fieldsID="12589e4638aef0dead83c639cb655e20" ns2:_="" ns3:_="" ns4:_="">
    <xsd:import namespace="68e09c42-0f27-4ba8-a852-2953a4e46376"/>
    <xsd:import namespace="1421f3a8-bf0a-46bd-af3e-b696df380a39"/>
    <xsd:import namespace="e3faaf6d-1355-4a11-854d-896369349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09c42-0f27-4ba8-a852-2953a4e46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f3a8-bf0a-46bd-af3e-b696df38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af6d-1355-4a11-854d-896369349d4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39d6a3-958c-4c69-a710-7316985ba5f4}" ma:internalName="TaxCatchAll" ma:showField="CatchAllData" ma:web="1421f3a8-bf0a-46bd-af3e-b696df380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09c42-0f27-4ba8-a852-2953a4e46376">
      <Terms xmlns="http://schemas.microsoft.com/office/infopath/2007/PartnerControls"/>
    </lcf76f155ced4ddcb4097134ff3c332f>
    <TaxCatchAll xmlns="e3faaf6d-1355-4a11-854d-896369349d4d" xsi:nil="true"/>
  </documentManagement>
</p:properties>
</file>

<file path=customXml/itemProps1.xml><?xml version="1.0" encoding="utf-8"?>
<ds:datastoreItem xmlns:ds="http://schemas.openxmlformats.org/officeDocument/2006/customXml" ds:itemID="{90C2BAF0-0A60-4B27-B4CE-0D32E86FE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09c42-0f27-4ba8-a852-2953a4e46376"/>
    <ds:schemaRef ds:uri="1421f3a8-bf0a-46bd-af3e-b696df380a39"/>
    <ds:schemaRef ds:uri="e3faaf6d-1355-4a11-854d-896369349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3717C6-35E9-43CD-A17B-EE8465CC6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46471-A510-495A-995B-26BA9B0D1FAD}">
  <ds:schemaRefs>
    <ds:schemaRef ds:uri="http://schemas.microsoft.com/office/2006/metadata/properties"/>
    <ds:schemaRef ds:uri="http://schemas.microsoft.com/office/infopath/2007/PartnerControls"/>
    <ds:schemaRef ds:uri="68e09c42-0f27-4ba8-a852-2953a4e46376"/>
    <ds:schemaRef ds:uri="e3faaf6d-1355-4a11-854d-896369349d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26</Words>
  <Application>Microsoft Office PowerPoint</Application>
  <PresentationFormat>Egendefinert</PresentationFormat>
  <Paragraphs>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Henriksen</dc:creator>
  <cp:lastModifiedBy>Hilde Wormdahl</cp:lastModifiedBy>
  <cp:revision>5</cp:revision>
  <dcterms:created xsi:type="dcterms:W3CDTF">2021-01-21T14:33:36Z</dcterms:created>
  <dcterms:modified xsi:type="dcterms:W3CDTF">2023-01-05T10:07:03Z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0x010100E2D05C29A472784B8792D4BBD27A070C</vt:lpwstr>
  </property>
</Properties>
</file>