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4DA78-7C7D-145D-4B50-AC5C78341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3D98C6-0CCE-2292-B359-12EC61DF2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886FD5-02F2-66E3-3AF2-0FC35591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BA7ED7-4EDA-B36B-D719-38C343C6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240A06-45A9-1EBC-C4D5-3F9D0618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26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8B9F64-925F-FDE2-5F3D-07B28CE6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48FA19-D103-DC88-F051-1431ECBF2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611145-5CD8-0EB8-DCDF-36664A3D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02850F-8AEC-659C-06F7-7FD9AD1D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8B8572-E39B-487E-7FBE-0A1F895C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5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4AC38FA-F54D-289C-C51F-0FCFD374A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9A842D-28F3-A1AC-5A0A-7881B2AB4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BA0E4F-BF6D-1637-3B79-935E8207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CE44B2-DE2C-228D-6105-380DBBEE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8366F0-53D7-FD8F-5040-CBA8A196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09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6D2D46-E74E-DDF0-3BCA-A038B05F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882E77-DCE3-A108-5992-FEC07341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E490F8-E818-B5E4-5560-C04D87EA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9E76A6-BCFC-FF5B-F230-B00F616D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BA91BE-217A-BD04-B2F3-30265AD3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86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4EE521-E231-2E5B-8E2E-EF56886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CF8FC2-91AC-C0FB-EC3C-1615911B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EBDF10-FD95-32F7-C6CC-DAE109AA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F4EC65-C9B8-82C7-B63C-969C01E6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BC6871-E7F4-B583-DB02-B7243437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67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4404DC-0FE4-E743-83AA-4A59EFE0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0D92E4-63F1-FE7C-80E4-4B559EE19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E87EED-3A33-7926-F2E2-A3169BA9A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54DED6-5ACB-07FD-6580-7ED8E283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882308-8A40-0327-61C6-9083B39F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3561AD-DF61-5325-E938-DA9490F9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00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D834B-8FEB-149B-DDDD-BFB7CF64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8EFA38-C339-ED24-6977-90B48798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2E1D48-1111-3FDD-56C1-B293216DC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35744E4-FC11-9A94-A786-78DDB2F00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A884B78-CBC6-FB15-9E3D-12CF0BAD6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7CDDC6-04DE-CF24-F774-D194CAB8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8C85FED-792E-905E-353D-B7A05851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8609F5A-8B4A-C34B-96C7-58A93A9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90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F0BC41-11F3-C356-0FBB-0935B9EC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B308CD-89D4-3043-1159-E8322DF4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B85DF6-DEFB-65A9-C21E-A4BE45E2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9B9E9D-53B1-308E-7796-0098BD8D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79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62F9921-BB8B-D06E-00C7-C557DA9F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74129FD-C578-53AA-73B1-776363EE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E31F9A-3329-BDC6-CCC4-5F8EFBD3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D4607-F039-6E47-A79A-36EF872F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6DEFBC-4D90-962B-A92C-DE674706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F390E5-D54D-EBF2-2CFE-61CEE0192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E7FB47-5445-263E-065F-2B291AB3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939AC3-340B-5DA2-3BC3-C8677A1E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EC0CFE7-E34E-0314-72B7-F792A722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59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D0D8C3-1154-4845-6DB5-B1938A64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543638-849B-96F0-F169-EEF386636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297471-2A91-9225-4B25-E87725DF6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EB66910-63AC-F5E5-39B8-87F656DB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A54DE61-446E-FA86-833A-3BA4F492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E30B837-88B7-71B5-2008-75FDF8F1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87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969410-4F7F-4BD3-F8CB-23886B26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88BB07-0D0F-D9DA-777A-2B52B938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BD91B7-F2AE-58F6-553C-891AE5D0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417B-6E49-4611-8FFB-9785A1F07593}" type="datetimeFigureOut">
              <a:rPr lang="nb-NO" smtClean="0"/>
              <a:t>27.01.2023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55DB10-ED6F-DE4C-26C7-925166050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CAC078-0427-DAD9-EA93-FCAEEA23D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4B3A-F57C-41A4-9989-438E18AAC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nnsamling.kreftforeningen.n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CF56D-3066-5D25-65EB-71CFB38E0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8363"/>
            <a:ext cx="9144000" cy="2387600"/>
          </a:xfrm>
        </p:spPr>
        <p:txBody>
          <a:bodyPr/>
          <a:lstStyle/>
          <a:p>
            <a:r>
              <a:rPr lang="nb-NO" dirty="0"/>
              <a:t>Slik oppretter du en digital innsamling💰</a:t>
            </a:r>
          </a:p>
        </p:txBody>
      </p:sp>
    </p:spTree>
    <p:extLst>
      <p:ext uri="{BB962C8B-B14F-4D97-AF65-F5344CB8AC3E}">
        <p14:creationId xmlns:p14="http://schemas.microsoft.com/office/powerpoint/2010/main" val="45784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7719D-D10C-72AB-E0DB-BAC07E07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Lykke til!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F6CB52-824C-9412-9BFC-46945C15F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87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F59873-FBA5-9DBE-1CB4-EBB5937F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473" y="1690688"/>
            <a:ext cx="4602397" cy="45624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BDF3F1-FE9F-F1E0-E189-9B9CD29B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https://digitalinnsamling.kreftforeningen.no/</a:t>
            </a:r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0BCB6DC7-8D72-6DE0-1887-2A37D5D94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8385" y="1784984"/>
            <a:ext cx="5464950" cy="4351338"/>
          </a:xfr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BDDDFE0-810F-B613-D35B-BC53AE6A3B2E}"/>
              </a:ext>
            </a:extLst>
          </p:cNvPr>
          <p:cNvSpPr/>
          <p:nvPr/>
        </p:nvSpPr>
        <p:spPr>
          <a:xfrm>
            <a:off x="3825452" y="3838245"/>
            <a:ext cx="731520" cy="311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73441A9-054A-F491-227B-97172CAE30A8}"/>
              </a:ext>
            </a:extLst>
          </p:cNvPr>
          <p:cNvSpPr/>
          <p:nvPr/>
        </p:nvSpPr>
        <p:spPr>
          <a:xfrm>
            <a:off x="8228669" y="3273213"/>
            <a:ext cx="731520" cy="311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4927757-9902-0BA0-8F63-D291CBBAA266}"/>
              </a:ext>
            </a:extLst>
          </p:cNvPr>
          <p:cNvSpPr txBox="1"/>
          <p:nvPr/>
        </p:nvSpPr>
        <p:spPr>
          <a:xfrm>
            <a:off x="338385" y="6346571"/>
            <a:ext cx="315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innsamlingen du vil støtte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A341144-4360-7142-F7CC-5DD099F56530}"/>
              </a:ext>
            </a:extLst>
          </p:cNvPr>
          <p:cNvSpPr txBox="1"/>
          <p:nvPr/>
        </p:nvSpPr>
        <p:spPr>
          <a:xfrm>
            <a:off x="6096000" y="6346571"/>
            <a:ext cx="315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Klikk «Start en innsamling»</a:t>
            </a:r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38B3DFCF-115D-28D0-DEC4-1F1E4A839B93}"/>
              </a:ext>
            </a:extLst>
          </p:cNvPr>
          <p:cNvSpPr/>
          <p:nvPr/>
        </p:nvSpPr>
        <p:spPr>
          <a:xfrm>
            <a:off x="5907024" y="3495040"/>
            <a:ext cx="36576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20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24A5D31-F04D-20A8-C81D-E867EC091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1" y="723396"/>
            <a:ext cx="4607560" cy="5411205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9876DB1-8DA8-D299-9136-0A27DECC11BA}"/>
              </a:ext>
            </a:extLst>
          </p:cNvPr>
          <p:cNvSpPr txBox="1"/>
          <p:nvPr/>
        </p:nvSpPr>
        <p:spPr>
          <a:xfrm>
            <a:off x="6654800" y="2413337"/>
            <a:ext cx="3901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om du ønsker å starte privat- eller gruppeinnsamling. </a:t>
            </a:r>
          </a:p>
          <a:p>
            <a:endParaRPr lang="nb-NO" dirty="0"/>
          </a:p>
          <a:p>
            <a:r>
              <a:rPr lang="nb-NO" dirty="0"/>
              <a:t>Velger du å starte en gruppeinnsamling kan andre slutte seg til gruppen din og sette egne innsamlingsmål som bidrar til å nå det overordnede målet.</a:t>
            </a:r>
          </a:p>
        </p:txBody>
      </p:sp>
    </p:spTree>
    <p:extLst>
      <p:ext uri="{BB962C8B-B14F-4D97-AF65-F5344CB8AC3E}">
        <p14:creationId xmlns:p14="http://schemas.microsoft.com/office/powerpoint/2010/main" val="416978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6F4F7D-9737-E7B8-7562-D50B25C7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Innsamling for privatperson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7955CE1-2C34-C6E9-D828-C6ED7B69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3" y="1496011"/>
            <a:ext cx="3666506" cy="447897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1523D7C-D930-B986-2E9A-FADA388D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45" y="1496009"/>
            <a:ext cx="3236216" cy="447897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26F0474-70A4-D53C-E6C7-5416F5BEC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684" y="1501215"/>
            <a:ext cx="3725774" cy="204481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A57452B-B5E5-3382-D22A-0F7809B55B83}"/>
              </a:ext>
            </a:extLst>
          </p:cNvPr>
          <p:cNvSpPr txBox="1"/>
          <p:nvPr/>
        </p:nvSpPr>
        <p:spPr>
          <a:xfrm>
            <a:off x="8270240" y="4124960"/>
            <a:ext cx="30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/>
              <a:t>NB! Sjekk spamfilter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2361E6B-8B8C-5A72-3B16-50623EC5BC50}"/>
              </a:ext>
            </a:extLst>
          </p:cNvPr>
          <p:cNvSpPr txBox="1"/>
          <p:nvPr/>
        </p:nvSpPr>
        <p:spPr>
          <a:xfrm>
            <a:off x="667789" y="6095632"/>
            <a:ext cx="993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Dersom du ikke er innlogget i systemet eller har en konto fra før, vil du bli bedt om å opprette en ny bruker. Følg trinnene og sjekk epost/spamfilter for bekreftelsesmail. </a:t>
            </a:r>
          </a:p>
        </p:txBody>
      </p:sp>
    </p:spTree>
    <p:extLst>
      <p:ext uri="{BB962C8B-B14F-4D97-AF65-F5344CB8AC3E}">
        <p14:creationId xmlns:p14="http://schemas.microsoft.com/office/powerpoint/2010/main" val="148632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0DB0CA-C9F5-C707-9052-FE611F2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Innsamling for gruppe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5D841F-F22D-CEDA-53DF-4E97B685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21435"/>
            <a:ext cx="3535981" cy="390779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54B98DE-D0C5-FB17-032D-526EAD458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594" y="1321435"/>
            <a:ext cx="3782746" cy="193611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5B2C5221-8F79-306D-E17B-8510D62D54D7}"/>
              </a:ext>
            </a:extLst>
          </p:cNvPr>
          <p:cNvSpPr txBox="1"/>
          <p:nvPr/>
        </p:nvSpPr>
        <p:spPr>
          <a:xfrm>
            <a:off x="575026" y="5380672"/>
            <a:ext cx="3741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Dersom du ikke er innlogget i systemet eller har en konto fra før, vil du bli bedt om å opprette en ny bruker. Følg trinnene og sjekk epost/spamfilter for bekreftelsesmail.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531F05-E8C1-FB61-4B52-85E67D92BA4C}"/>
              </a:ext>
            </a:extLst>
          </p:cNvPr>
          <p:cNvSpPr txBox="1"/>
          <p:nvPr/>
        </p:nvSpPr>
        <p:spPr>
          <a:xfrm>
            <a:off x="8070215" y="3415785"/>
            <a:ext cx="30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/>
              <a:t>NB! Sjekk spamfilter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4F52635-7B08-47FF-A8B0-769608533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454" y="1321435"/>
            <a:ext cx="3449092" cy="53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BA16BB3-A169-5995-2865-9AF11A5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52" y="374835"/>
            <a:ext cx="5669728" cy="5424899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F6A47AF-6D0D-BD40-5189-20302D817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720" y="1645920"/>
            <a:ext cx="5314906" cy="3968750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83E9C32-2F73-2E13-8168-5C84CF63C33F}"/>
              </a:ext>
            </a:extLst>
          </p:cNvPr>
          <p:cNvSpPr txBox="1"/>
          <p:nvPr/>
        </p:nvSpPr>
        <p:spPr>
          <a:xfrm>
            <a:off x="707136" y="5029200"/>
            <a:ext cx="346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brukeren er bekreftet vil du se innsamlingen under «dine innsamlinger»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30C9AB-C9AD-5E26-B51C-236FB01BCB56}"/>
              </a:ext>
            </a:extLst>
          </p:cNvPr>
          <p:cNvSpPr/>
          <p:nvPr/>
        </p:nvSpPr>
        <p:spPr>
          <a:xfrm>
            <a:off x="2799413" y="2684272"/>
            <a:ext cx="731520" cy="311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F350311-544C-AA9E-861D-C007827B4419}"/>
              </a:ext>
            </a:extLst>
          </p:cNvPr>
          <p:cNvSpPr/>
          <p:nvPr/>
        </p:nvSpPr>
        <p:spPr>
          <a:xfrm>
            <a:off x="6670379" y="2213737"/>
            <a:ext cx="731520" cy="311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05C4656-AF6E-BD94-364D-C729CA23E578}"/>
              </a:ext>
            </a:extLst>
          </p:cNvPr>
          <p:cNvSpPr txBox="1"/>
          <p:nvPr/>
        </p:nvSpPr>
        <p:spPr>
          <a:xfrm>
            <a:off x="6595872" y="5711952"/>
            <a:ext cx="34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Klikk deg inn på «rediger siden» og tilpass innholdet på bøssen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0BC02030-420A-7837-8459-7BF8D2833F8F}"/>
              </a:ext>
            </a:extLst>
          </p:cNvPr>
          <p:cNvSpPr/>
          <p:nvPr/>
        </p:nvSpPr>
        <p:spPr>
          <a:xfrm>
            <a:off x="5681472" y="2995844"/>
            <a:ext cx="354768" cy="375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80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B10C0EB-0884-C59E-5F1F-AFDCEF318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1185704"/>
            <a:ext cx="2469131" cy="4351338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8B4E9CC-3E21-3805-8AA5-7CF7FBD02F75}"/>
              </a:ext>
            </a:extLst>
          </p:cNvPr>
          <p:cNvSpPr txBox="1"/>
          <p:nvPr/>
        </p:nvSpPr>
        <p:spPr>
          <a:xfrm>
            <a:off x="4724400" y="1419828"/>
            <a:ext cx="360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Velg en tittel som inneholder hvilket sted bøssen hører til. For eksempel: «Stafett for livet – Fredrikstad» 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Velg en egnet sluttdato. Dersom sluttdato ikke presiseres vil innsamlingen få en dato 365 dager frem i tid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Legg inn en passende tekst </a:t>
            </a:r>
          </a:p>
        </p:txBody>
      </p:sp>
    </p:spTree>
    <p:extLst>
      <p:ext uri="{BB962C8B-B14F-4D97-AF65-F5344CB8AC3E}">
        <p14:creationId xmlns:p14="http://schemas.microsoft.com/office/powerpoint/2010/main" val="172644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D39B6657-0E65-52B7-B168-2B5DE80B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511" y="1157582"/>
            <a:ext cx="4903289" cy="4429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43B80E2-B29A-3F57-FAF6-C147C3740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4" y="1246785"/>
            <a:ext cx="6156215" cy="425072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04121B4-2DA8-CCB8-67E3-50789E4CE37A}"/>
              </a:ext>
            </a:extLst>
          </p:cNvPr>
          <p:cNvSpPr txBox="1"/>
          <p:nvPr/>
        </p:nvSpPr>
        <p:spPr>
          <a:xfrm>
            <a:off x="498454" y="5569545"/>
            <a:ext cx="450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å bli med i en allerede opprettet gruppeinnsamling må man velge den aktuelle bøssen og klikke på «bli med i teamet»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18E7918-8D54-B220-9568-F8E1C9C3D7EC}"/>
              </a:ext>
            </a:extLst>
          </p:cNvPr>
          <p:cNvSpPr/>
          <p:nvPr/>
        </p:nvSpPr>
        <p:spPr>
          <a:xfrm>
            <a:off x="694938" y="3270768"/>
            <a:ext cx="2903734" cy="6482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E877CA-B568-68C9-FAA0-FA7CEF8D25D0}"/>
              </a:ext>
            </a:extLst>
          </p:cNvPr>
          <p:cNvSpPr/>
          <p:nvPr/>
        </p:nvSpPr>
        <p:spPr>
          <a:xfrm>
            <a:off x="6933227" y="2586960"/>
            <a:ext cx="988907" cy="3705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4187F528-FE35-DF3B-7D9D-9C1E19BA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7256" cy="909055"/>
          </a:xfrm>
        </p:spPr>
        <p:txBody>
          <a:bodyPr/>
          <a:lstStyle/>
          <a:p>
            <a:r>
              <a:rPr lang="nb-NO" dirty="0"/>
              <a:t>Bli med i en gruppeinnsamling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7AD560FF-517C-C2F4-9730-7C6F818A809B}"/>
              </a:ext>
            </a:extLst>
          </p:cNvPr>
          <p:cNvSpPr/>
          <p:nvPr/>
        </p:nvSpPr>
        <p:spPr>
          <a:xfrm>
            <a:off x="5939623" y="2957536"/>
            <a:ext cx="354768" cy="375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93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A74FB30-36E9-766C-3D68-F2C3AD33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81"/>
          <a:stretch/>
        </p:blipFill>
        <p:spPr>
          <a:xfrm>
            <a:off x="6096000" y="513964"/>
            <a:ext cx="4340318" cy="4833318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B34CB63-F2A4-8527-0C3D-2C5F051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514" y="995944"/>
            <a:ext cx="3731850" cy="435133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E990ADE-E307-9740-20DE-B9E35F161D68}"/>
              </a:ext>
            </a:extLst>
          </p:cNvPr>
          <p:cNvSpPr txBox="1"/>
          <p:nvPr/>
        </p:nvSpPr>
        <p:spPr>
          <a:xfrm>
            <a:off x="619759" y="5577576"/>
            <a:ext cx="453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vil man få mulighet til å opprette sin egen innsamling og følge med på sitt bidrag inn til den overordnede innsamlingen. Innsamlingen vil også ha en egen URL som kan deles videre.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D4596B6-6F2A-9221-113F-55293A58F4FB}"/>
              </a:ext>
            </a:extLst>
          </p:cNvPr>
          <p:cNvSpPr txBox="1"/>
          <p:nvPr/>
        </p:nvSpPr>
        <p:spPr>
          <a:xfrm>
            <a:off x="5904958" y="5577575"/>
            <a:ext cx="453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kan man tydelig se hvilken gruppeinnsamling bøssen er en del av.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AFFB23-02F8-E801-ED20-D9B8B9D61748}"/>
              </a:ext>
            </a:extLst>
          </p:cNvPr>
          <p:cNvSpPr/>
          <p:nvPr/>
        </p:nvSpPr>
        <p:spPr>
          <a:xfrm>
            <a:off x="6292582" y="2828835"/>
            <a:ext cx="1312001" cy="12003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93783FD3-299C-6B47-66AB-4F517B34292F}"/>
              </a:ext>
            </a:extLst>
          </p:cNvPr>
          <p:cNvSpPr/>
          <p:nvPr/>
        </p:nvSpPr>
        <p:spPr>
          <a:xfrm>
            <a:off x="5249179" y="3018874"/>
            <a:ext cx="354768" cy="375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00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39BEEF9CE64641A990BE98B0AD2DEF" ma:contentTypeVersion="13" ma:contentTypeDescription="Opprett et nytt dokument." ma:contentTypeScope="" ma:versionID="9116a4162a8420fedc42a856e0fe033a">
  <xsd:schema xmlns:xsd="http://www.w3.org/2001/XMLSchema" xmlns:xs="http://www.w3.org/2001/XMLSchema" xmlns:p="http://schemas.microsoft.com/office/2006/metadata/properties" xmlns:ns2="a487fcb8-fd3f-4c4f-a83e-dbfd1a21f2c3" xmlns:ns3="e3faaf6d-1355-4a11-854d-896369349d4d" xmlns:ns4="8ea5e0af-8ac4-4804-96f6-04b8e4751457" targetNamespace="http://schemas.microsoft.com/office/2006/metadata/properties" ma:root="true" ma:fieldsID="5bf0217a92aff8ac2452a9f40119e678" ns2:_="" ns3:_="" ns4:_="">
    <xsd:import namespace="a487fcb8-fd3f-4c4f-a83e-dbfd1a21f2c3"/>
    <xsd:import namespace="e3faaf6d-1355-4a11-854d-896369349d4d"/>
    <xsd:import namespace="8ea5e0af-8ac4-4804-96f6-04b8e4751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7fcb8-fd3f-4c4f-a83e-dbfd1a21f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af6d-1355-4a11-854d-896369349d4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ce520fe-8fb2-4edc-8f88-a2b0588d6356}" ma:internalName="TaxCatchAll" ma:showField="CatchAllData" ma:web="8ea5e0af-8ac4-4804-96f6-04b8e4751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5e0af-8ac4-4804-96f6-04b8e47514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87fcb8-fd3f-4c4f-a83e-dbfd1a21f2c3">
      <Terms xmlns="http://schemas.microsoft.com/office/infopath/2007/PartnerControls"/>
    </lcf76f155ced4ddcb4097134ff3c332f>
    <TaxCatchAll xmlns="e3faaf6d-1355-4a11-854d-896369349d4d" xsi:nil="true"/>
  </documentManagement>
</p:properties>
</file>

<file path=customXml/itemProps1.xml><?xml version="1.0" encoding="utf-8"?>
<ds:datastoreItem xmlns:ds="http://schemas.openxmlformats.org/officeDocument/2006/customXml" ds:itemID="{5BD25469-8AF9-4F88-B7E9-849B3AD62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570FB-7EE2-4D58-B3CE-7687D0D22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7fcb8-fd3f-4c4f-a83e-dbfd1a21f2c3"/>
    <ds:schemaRef ds:uri="e3faaf6d-1355-4a11-854d-896369349d4d"/>
    <ds:schemaRef ds:uri="8ea5e0af-8ac4-4804-96f6-04b8e4751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8029F2-64A4-482B-8CB1-4D406615AB95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8ea5e0af-8ac4-4804-96f6-04b8e4751457"/>
    <ds:schemaRef ds:uri="a487fcb8-fd3f-4c4f-a83e-dbfd1a21f2c3"/>
    <ds:schemaRef ds:uri="http://schemas.microsoft.com/office/2006/documentManagement/types"/>
    <ds:schemaRef ds:uri="e3faaf6d-1355-4a11-854d-896369349d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297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Slik oppretter du en digital innsamling💰</vt:lpstr>
      <vt:lpstr>https://digitalinnsamling.kreftforeningen.no/</vt:lpstr>
      <vt:lpstr>PowerPoint-presentasjon</vt:lpstr>
      <vt:lpstr>Innsamling for privatperson</vt:lpstr>
      <vt:lpstr>Innsamling for gruppe</vt:lpstr>
      <vt:lpstr>PowerPoint-presentasjon</vt:lpstr>
      <vt:lpstr>PowerPoint-presentasjon</vt:lpstr>
      <vt:lpstr>Bli med i en gruppeinnsamling</vt:lpstr>
      <vt:lpstr>PowerPoint-presentasjon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 oppretter du en digital innsamling💰</dc:title>
  <dc:creator>Nilo Amnzadeh</dc:creator>
  <cp:lastModifiedBy>Nilo Amnzadeh</cp:lastModifiedBy>
  <cp:revision>2</cp:revision>
  <dcterms:created xsi:type="dcterms:W3CDTF">2023-01-20T13:26:26Z</dcterms:created>
  <dcterms:modified xsi:type="dcterms:W3CDTF">2023-01-27T09:14:32Z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0x0101002A39BEEF9CE64641A990BE98B0AD2DEF</vt:lpwstr>
  </property>
  <property fmtid="{D5CDD505-2E9C-101B-9397-08002B2CF9AE}" pid="3" name="MediaServiceImageTags">
    <vt:lpwstr/>
  </property>
</Properties>
</file>