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7559675" cy="1069181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4" d="100"/>
          <a:sy n="74" d="100"/>
        </p:scale>
        <p:origin x="28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b-NO"/>
              <a:t>Klikk for å redigere tittelstil</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7391AC52-3D2F-423E-98E8-54D648EEDDF3}" type="datetimeFigureOut">
              <a:rPr lang="nb-NO" smtClean="0"/>
              <a:t>23.08.2023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61880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391AC52-3D2F-423E-98E8-54D648EEDDF3}" type="datetimeFigureOut">
              <a:rPr lang="nb-NO" smtClean="0"/>
              <a:t>23.08.2023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232843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391AC52-3D2F-423E-98E8-54D648EEDDF3}" type="datetimeFigureOut">
              <a:rPr lang="nb-NO" smtClean="0"/>
              <a:t>23.08.2023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182534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7391AC52-3D2F-423E-98E8-54D648EEDDF3}" type="datetimeFigureOut">
              <a:rPr lang="nb-NO" smtClean="0"/>
              <a:t>23.08.2023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224745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b-NO"/>
              <a:t>Klikk for å redigere tittelstil</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7391AC52-3D2F-423E-98E8-54D648EEDDF3}" type="datetimeFigureOut">
              <a:rPr lang="nb-NO" smtClean="0"/>
              <a:t>23.08.2023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220006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7391AC52-3D2F-423E-98E8-54D648EEDDF3}" type="datetimeFigureOut">
              <a:rPr lang="nb-NO" smtClean="0"/>
              <a:t>23.08.2023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223343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b-NO"/>
              <a:t>Klikk for å redigere tittelstil</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Klikk for å redigere tekststiler i malen</a:t>
            </a:r>
          </a:p>
        </p:txBody>
      </p:sp>
      <p:sp>
        <p:nvSpPr>
          <p:cNvPr id="4" name="Content Placeholder 3"/>
          <p:cNvSpPr>
            <a:spLocks noGrp="1"/>
          </p:cNvSpPr>
          <p:nvPr>
            <p:ph sz="half" idx="2"/>
          </p:nvPr>
        </p:nvSpPr>
        <p:spPr>
          <a:xfrm>
            <a:off x="520713" y="3905482"/>
            <a:ext cx="3198096" cy="57443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b-NO"/>
              <a:t>Klikk for å redigere tekststiler i malen</a:t>
            </a:r>
          </a:p>
        </p:txBody>
      </p:sp>
      <p:sp>
        <p:nvSpPr>
          <p:cNvPr id="6" name="Content Placeholder 5"/>
          <p:cNvSpPr>
            <a:spLocks noGrp="1"/>
          </p:cNvSpPr>
          <p:nvPr>
            <p:ph sz="quarter" idx="4"/>
          </p:nvPr>
        </p:nvSpPr>
        <p:spPr>
          <a:xfrm>
            <a:off x="3827086" y="3905482"/>
            <a:ext cx="3213847" cy="57443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7391AC52-3D2F-423E-98E8-54D648EEDDF3}" type="datetimeFigureOut">
              <a:rPr lang="nb-NO" smtClean="0"/>
              <a:t>23.08.2023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351901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7391AC52-3D2F-423E-98E8-54D648EEDDF3}" type="datetimeFigureOut">
              <a:rPr lang="nb-NO" smtClean="0"/>
              <a:t>23.08.2023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1024239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1AC52-3D2F-423E-98E8-54D648EEDDF3}" type="datetimeFigureOut">
              <a:rPr lang="nb-NO" smtClean="0"/>
              <a:t>23.08.2023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84238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7391AC52-3D2F-423E-98E8-54D648EEDDF3}" type="datetimeFigureOut">
              <a:rPr lang="nb-NO" smtClean="0"/>
              <a:t>23.08.2023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66089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b-NO"/>
              <a:t>Klikk for å redigere tittelstil</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b-NO"/>
              <a:t>Klikk ikonet for å legge til et bilde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7391AC52-3D2F-423E-98E8-54D648EEDDF3}" type="datetimeFigureOut">
              <a:rPr lang="nb-NO" smtClean="0"/>
              <a:t>23.08.2023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2B15C0F-3FBE-4B5B-9DA9-7BC02A3792E8}" type="slidenum">
              <a:rPr lang="nb-NO" smtClean="0"/>
              <a:t>‹#›</a:t>
            </a:fld>
            <a:endParaRPr lang="nb-NO"/>
          </a:p>
        </p:txBody>
      </p:sp>
    </p:spTree>
    <p:extLst>
      <p:ext uri="{BB962C8B-B14F-4D97-AF65-F5344CB8AC3E}">
        <p14:creationId xmlns:p14="http://schemas.microsoft.com/office/powerpoint/2010/main" val="265483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391AC52-3D2F-423E-98E8-54D648EEDDF3}" type="datetimeFigureOut">
              <a:rPr lang="nb-NO" smtClean="0"/>
              <a:t>23.08.2023</a:t>
            </a:fld>
            <a:endParaRPr lang="nb-NO"/>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2B15C0F-3FBE-4B5B-9DA9-7BC02A3792E8}" type="slidenum">
              <a:rPr lang="nb-NO" smtClean="0"/>
              <a:t>‹#›</a:t>
            </a:fld>
            <a:endParaRPr lang="nb-NO"/>
          </a:p>
        </p:txBody>
      </p:sp>
      <p:pic>
        <p:nvPicPr>
          <p:cNvPr id="9" name="Bild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9" y="-1"/>
            <a:ext cx="7558636" cy="10691813"/>
          </a:xfrm>
          <a:prstGeom prst="rect">
            <a:avLst/>
          </a:prstGeom>
        </p:spPr>
      </p:pic>
    </p:spTree>
    <p:extLst>
      <p:ext uri="{BB962C8B-B14F-4D97-AF65-F5344CB8AC3E}">
        <p14:creationId xmlns:p14="http://schemas.microsoft.com/office/powerpoint/2010/main" val="20788683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69928" y="200333"/>
            <a:ext cx="4594303" cy="1840898"/>
          </a:xfrm>
        </p:spPr>
        <p:txBody>
          <a:bodyPr>
            <a:normAutofit fontScale="90000"/>
          </a:bodyPr>
          <a:lstStyle/>
          <a:p>
            <a:pPr algn="l"/>
            <a:r>
              <a:rPr lang="nb-NO" sz="2400" b="1" dirty="0">
                <a:solidFill>
                  <a:schemeClr val="bg1"/>
                </a:solidFill>
                <a:latin typeface="+mn-lt"/>
                <a:cs typeface="Arial"/>
              </a:rPr>
              <a:t>SPONSORPAKKER</a:t>
            </a:r>
            <a:br>
              <a:rPr lang="nb-NO" sz="3600" dirty="0">
                <a:latin typeface="+mn-lt"/>
                <a:cs typeface="Arial" panose="020B0604020202020204" pitchFamily="34" charset="0"/>
              </a:rPr>
            </a:br>
            <a:r>
              <a:rPr lang="nb-NO" sz="2800" b="1" kern="3600" dirty="0">
                <a:solidFill>
                  <a:schemeClr val="bg1"/>
                </a:solidFill>
                <a:latin typeface="+mn-lt"/>
                <a:cs typeface="Arial"/>
              </a:rPr>
              <a:t>Bli med på </a:t>
            </a:r>
            <a:br>
              <a:rPr lang="nb-NO" sz="2800" b="1" kern="3600" dirty="0">
                <a:latin typeface="+mn-lt"/>
                <a:cs typeface="Arial" panose="020B0604020202020204" pitchFamily="34" charset="0"/>
              </a:rPr>
            </a:br>
            <a:r>
              <a:rPr lang="nb-NO" sz="2800" b="1" kern="3600" dirty="0">
                <a:solidFill>
                  <a:schemeClr val="bg1"/>
                </a:solidFill>
                <a:latin typeface="+mn-lt"/>
                <a:cs typeface="Arial"/>
              </a:rPr>
              <a:t>Kreftforeningens </a:t>
            </a:r>
            <a:br>
              <a:rPr lang="nb-NO" sz="2800" b="1" kern="3600" dirty="0">
                <a:latin typeface="+mn-lt"/>
                <a:cs typeface="Arial" panose="020B0604020202020204" pitchFamily="34" charset="0"/>
              </a:rPr>
            </a:br>
            <a:r>
              <a:rPr lang="nb-NO" sz="2800" b="1" kern="3600" dirty="0">
                <a:solidFill>
                  <a:schemeClr val="bg1"/>
                </a:solidFill>
                <a:latin typeface="+mn-lt"/>
                <a:cs typeface="Arial"/>
              </a:rPr>
              <a:t>Stafett for livet </a:t>
            </a:r>
            <a:r>
              <a:rPr lang="nb-NO" sz="2800" b="1" kern="3600" dirty="0" err="1">
                <a:solidFill>
                  <a:schemeClr val="bg1"/>
                </a:solidFill>
                <a:latin typeface="+mn-lt"/>
                <a:cs typeface="Arial"/>
              </a:rPr>
              <a:t>X</a:t>
            </a:r>
            <a:br>
              <a:rPr lang="nb-NO" sz="2700" dirty="0">
                <a:latin typeface="+mn-lt"/>
                <a:cs typeface="Arial" panose="020B0604020202020204" pitchFamily="34" charset="0"/>
              </a:rPr>
            </a:br>
            <a:endParaRPr lang="nb-NO" sz="2000" b="1" dirty="0">
              <a:solidFill>
                <a:schemeClr val="bg1"/>
              </a:solidFill>
              <a:latin typeface="+mn-lt"/>
              <a:cs typeface="Arial" panose="020B0604020202020204" pitchFamily="34" charset="0"/>
            </a:endParaRPr>
          </a:p>
        </p:txBody>
      </p:sp>
      <p:sp>
        <p:nvSpPr>
          <p:cNvPr id="3" name="Undertittel 2"/>
          <p:cNvSpPr>
            <a:spLocks noGrp="1"/>
          </p:cNvSpPr>
          <p:nvPr>
            <p:ph type="subTitle" idx="1"/>
          </p:nvPr>
        </p:nvSpPr>
        <p:spPr>
          <a:xfrm>
            <a:off x="321128" y="3731123"/>
            <a:ext cx="4619499" cy="2540138"/>
          </a:xfrm>
        </p:spPr>
        <p:txBody>
          <a:bodyPr vert="horz" lIns="91440" tIns="45720" rIns="91440" bIns="45720" rtlCol="0" anchor="t">
            <a:noAutofit/>
          </a:bodyPr>
          <a:lstStyle/>
          <a:p>
            <a:pPr algn="l"/>
            <a:r>
              <a:rPr lang="nb-NO" sz="1600" b="1" dirty="0">
                <a:solidFill>
                  <a:srgbClr val="FF5A00"/>
                </a:solidFill>
              </a:rPr>
              <a:t>HER ER VÅRE SPONSORPAKKER TIL STAFETTEN</a:t>
            </a:r>
          </a:p>
          <a:p>
            <a:pPr algn="l"/>
            <a:r>
              <a:rPr lang="nb-NO" sz="1200" b="1" dirty="0"/>
              <a:t>Pakke 2 </a:t>
            </a:r>
            <a:br>
              <a:rPr lang="nb-NO" sz="1200" b="1" dirty="0"/>
            </a:br>
            <a:r>
              <a:rPr lang="nb-NO" sz="1200" dirty="0"/>
              <a:t>Støttespiller Kreftforeningens Stafett for livet 2023 logo</a:t>
            </a:r>
            <a:endParaRPr lang="nb-NO" sz="1200" dirty="0">
              <a:cs typeface="Calibri"/>
            </a:endParaRPr>
          </a:p>
          <a:p>
            <a:pPr algn="l"/>
            <a:r>
              <a:rPr lang="nb-NO" sz="1200" b="1" dirty="0"/>
              <a:t>Pakke 2 					5 000</a:t>
            </a:r>
            <a:br>
              <a:rPr lang="nb-NO" sz="1200" b="1" dirty="0"/>
            </a:br>
            <a:r>
              <a:rPr lang="nb-NO" sz="1200" dirty="0"/>
              <a:t>Støttespiller Kreftforeningens Stafett for livet logo</a:t>
            </a:r>
            <a:br>
              <a:rPr lang="nb-NO" sz="1200" dirty="0"/>
            </a:br>
            <a:r>
              <a:rPr lang="nb-NO" sz="1200" dirty="0"/>
              <a:t>Logo på storskjerm under arrangementet</a:t>
            </a:r>
            <a:endParaRPr lang="nb-NO" sz="1200" dirty="0">
              <a:ea typeface="Calibri"/>
              <a:cs typeface="Calibri"/>
            </a:endParaRPr>
          </a:p>
          <a:p>
            <a:pPr algn="l"/>
            <a:r>
              <a:rPr lang="nb-NO" sz="1200" b="1" dirty="0"/>
              <a:t>Pakke 3 					10 000</a:t>
            </a:r>
            <a:br>
              <a:rPr lang="nb-NO" sz="1200" b="1" dirty="0"/>
            </a:br>
            <a:r>
              <a:rPr lang="nb-NO" sz="1200" dirty="0"/>
              <a:t>Støttespiller Kreftforeningens  Stafett for livet- logo</a:t>
            </a:r>
            <a:br>
              <a:rPr lang="nb-NO" sz="1200" dirty="0"/>
            </a:br>
            <a:r>
              <a:rPr lang="nb-NO" sz="1200" dirty="0"/>
              <a:t>Logo/reklame på storskjerm under arrangementet</a:t>
            </a:r>
            <a:br>
              <a:rPr lang="nb-NO" sz="1200" dirty="0"/>
            </a:br>
            <a:r>
              <a:rPr lang="nb-NO" sz="1200" dirty="0"/>
              <a:t>Bruke «Vi støtter Stafett for livet » -logo på egen hjemmeside</a:t>
            </a:r>
            <a:br>
              <a:rPr lang="nb-NO" sz="1200" dirty="0"/>
            </a:br>
            <a:r>
              <a:rPr lang="nb-NO" sz="1200" dirty="0"/>
              <a:t>Arenareklame etter ønske.</a:t>
            </a:r>
          </a:p>
          <a:p>
            <a:pPr algn="l"/>
            <a:r>
              <a:rPr lang="nb-NO" sz="1200" b="1" dirty="0"/>
              <a:t>Pakke 4 					25 000</a:t>
            </a:r>
            <a:br>
              <a:rPr lang="nb-NO" sz="1200" b="1" dirty="0"/>
            </a:br>
            <a:r>
              <a:rPr lang="nb-NO" sz="1200" dirty="0"/>
              <a:t>Støttespiller Kreftforeningens Stafett for livet logo</a:t>
            </a:r>
            <a:br>
              <a:rPr lang="nb-NO" sz="1200" dirty="0"/>
            </a:br>
            <a:r>
              <a:rPr lang="nb-NO" sz="1200" dirty="0"/>
              <a:t>Logo på storskjerm under arrangementet</a:t>
            </a:r>
            <a:br>
              <a:rPr lang="nb-NO" sz="1200" dirty="0"/>
            </a:br>
            <a:r>
              <a:rPr lang="nb-NO" sz="1200" dirty="0"/>
              <a:t>Bruke «Vi støtter Stafett for livet » -logo på egen hjemmeside</a:t>
            </a:r>
            <a:br>
              <a:rPr lang="nb-NO" sz="1200" dirty="0"/>
            </a:br>
            <a:r>
              <a:rPr lang="nb-NO" sz="1200" dirty="0"/>
              <a:t>Logo på Stafett for livet trykket program</a:t>
            </a:r>
            <a:br>
              <a:rPr lang="nb-NO" sz="1200" dirty="0"/>
            </a:br>
            <a:r>
              <a:rPr lang="nb-NO" sz="1200" dirty="0"/>
              <a:t>Arenareklame etter ønsk</a:t>
            </a:r>
            <a:endParaRPr lang="nb-NO" sz="1200" dirty="0">
              <a:cs typeface="Calibri"/>
            </a:endParaRPr>
          </a:p>
          <a:p>
            <a:pPr algn="l"/>
            <a:r>
              <a:rPr lang="nb-NO" sz="1200" b="1" dirty="0"/>
              <a:t>Pakke 5 					50 000</a:t>
            </a:r>
            <a:br>
              <a:rPr lang="nb-NO" sz="1200" b="1" dirty="0"/>
            </a:br>
            <a:r>
              <a:rPr lang="nb-NO" sz="1200" dirty="0"/>
              <a:t>Støttespiller Kreftforeningens Stafett for livet- logo</a:t>
            </a:r>
            <a:br>
              <a:rPr lang="nb-NO" sz="1200" dirty="0"/>
            </a:br>
            <a:r>
              <a:rPr lang="nb-NO" sz="1200" dirty="0"/>
              <a:t>Logo/reklame på storskjerm</a:t>
            </a:r>
            <a:br>
              <a:rPr lang="nb-NO" sz="1200" dirty="0"/>
            </a:br>
            <a:r>
              <a:rPr lang="nb-NO" sz="1200" dirty="0"/>
              <a:t>Logo på program</a:t>
            </a:r>
            <a:br>
              <a:rPr lang="nb-NO" sz="1200" dirty="0"/>
            </a:br>
            <a:r>
              <a:rPr lang="nb-NO" sz="1200" dirty="0"/>
              <a:t>Bruke «Vi støtter Stafett for livet» - logo på egen hjemmeside</a:t>
            </a:r>
            <a:br>
              <a:rPr lang="nb-NO" sz="1200" dirty="0"/>
            </a:br>
            <a:r>
              <a:rPr lang="nb-NO" sz="1200" dirty="0"/>
              <a:t>Presentasjon av Stafett for livet hos bedriften</a:t>
            </a:r>
            <a:br>
              <a:rPr lang="nb-NO" sz="1200" dirty="0"/>
            </a:br>
            <a:r>
              <a:rPr lang="nb-NO" sz="1200" dirty="0"/>
              <a:t>Logo i informasjon</a:t>
            </a:r>
            <a:br>
              <a:rPr lang="nb-NO" sz="1200" dirty="0"/>
            </a:br>
            <a:r>
              <a:rPr lang="nb-NO" sz="1200" dirty="0"/>
              <a:t>Arenareklame etter avtale</a:t>
            </a:r>
          </a:p>
          <a:p>
            <a:pPr algn="l"/>
            <a:endParaRPr lang="nb-NO" sz="1200" dirty="0"/>
          </a:p>
        </p:txBody>
      </p:sp>
      <p:sp>
        <p:nvSpPr>
          <p:cNvPr id="6" name="TekstSylinder 5"/>
          <p:cNvSpPr txBox="1"/>
          <p:nvPr/>
        </p:nvSpPr>
        <p:spPr>
          <a:xfrm>
            <a:off x="5151862" y="3902926"/>
            <a:ext cx="2082466" cy="5661550"/>
          </a:xfrm>
          <a:prstGeom prst="rect">
            <a:avLst/>
          </a:prstGeom>
          <a:noFill/>
        </p:spPr>
        <p:txBody>
          <a:bodyPr wrap="square" lIns="91440" tIns="45720" rIns="91440" bIns="45720" rtlCol="0" anchor="t">
            <a:spAutoFit/>
          </a:bodyPr>
          <a:lstStyle/>
          <a:p>
            <a:r>
              <a:rPr lang="nb-NO" sz="1050" i="1" dirty="0"/>
              <a:t>Stafett for livet er et 24-timers</a:t>
            </a:r>
          </a:p>
          <a:p>
            <a:r>
              <a:rPr lang="nb-NO" sz="1050" i="1" dirty="0"/>
              <a:t>arrangement hvor lokalsamfunn</a:t>
            </a:r>
          </a:p>
          <a:p>
            <a:r>
              <a:rPr lang="nb-NO" sz="1050" i="1" dirty="0"/>
              <a:t>går sammen for å vise sin støtte til</a:t>
            </a:r>
          </a:p>
          <a:p>
            <a:r>
              <a:rPr lang="nb-NO" sz="1050" i="1" dirty="0"/>
              <a:t>dem som er eller har vært berørt av kreft. Stafetten symboliserer at en kreftsykdom aldri tar pause, men er til stede hele døgnet og at det alltid bør være noen på banen for den som er syk. Dette skjer gjennom en stafett med lag av ulik størrelse, der deltakerne ikke går eller løper mot hverandre, men med hverandre. Dette er den norske utgaven av det amerikanske </a:t>
            </a:r>
            <a:r>
              <a:rPr lang="nb-NO" sz="1050" i="1" dirty="0" err="1"/>
              <a:t>Relay</a:t>
            </a:r>
            <a:r>
              <a:rPr lang="nb-NO" sz="1050" i="1" dirty="0"/>
              <a:t> For Life, som ble startet av legen Gordy Klatt i 1985.</a:t>
            </a:r>
          </a:p>
          <a:p>
            <a:r>
              <a:rPr lang="nb-NO" sz="1050" i="1" dirty="0"/>
              <a:t>Pga. koronasituasjonen arrangeres årets stafett (sett inn passende tekst) Se mer informasjon på vår Facebook-side. </a:t>
            </a:r>
          </a:p>
          <a:p>
            <a:endParaRPr lang="nb-NO" sz="1050" i="1" dirty="0"/>
          </a:p>
          <a:p>
            <a:endParaRPr lang="nb-NO" sz="1050" i="1" dirty="0"/>
          </a:p>
          <a:p>
            <a:endParaRPr lang="nb-NO" sz="1050" i="1" dirty="0"/>
          </a:p>
          <a:p>
            <a:endParaRPr lang="nb-NO" sz="1050" i="1" dirty="0"/>
          </a:p>
          <a:p>
            <a:r>
              <a:rPr lang="nb-NO" sz="1200" b="1" dirty="0">
                <a:solidFill>
                  <a:srgbClr val="FF5A00"/>
                </a:solidFill>
              </a:rPr>
              <a:t>KONTAKTPERSONER:</a:t>
            </a:r>
            <a:endParaRPr lang="nb-NO" sz="1200" b="1" dirty="0"/>
          </a:p>
          <a:p>
            <a:r>
              <a:rPr lang="nb-NO" sz="1000" b="1" dirty="0">
                <a:ea typeface="Calibri"/>
                <a:cs typeface="Calibri"/>
              </a:rPr>
              <a:t>Navn</a:t>
            </a:r>
          </a:p>
          <a:p>
            <a:r>
              <a:rPr lang="nb-NO" sz="1000" b="1" dirty="0" err="1">
                <a:cs typeface="Calibri"/>
              </a:rPr>
              <a:t>Tlf</a:t>
            </a:r>
          </a:p>
          <a:p>
            <a:endParaRPr lang="nb-NO" sz="1000" b="1" dirty="0">
              <a:cs typeface="Calibri"/>
            </a:endParaRPr>
          </a:p>
          <a:p>
            <a:r>
              <a:rPr lang="nb-NO" sz="1000" b="1" dirty="0">
                <a:ea typeface="Calibri"/>
                <a:cs typeface="Calibri"/>
              </a:rPr>
              <a:t>Navn</a:t>
            </a:r>
          </a:p>
          <a:p>
            <a:r>
              <a:rPr lang="nb-NO" sz="1000" b="1" dirty="0" err="1">
                <a:ea typeface="Calibri"/>
                <a:cs typeface="Calibri"/>
              </a:rPr>
              <a:t>tlf</a:t>
            </a:r>
          </a:p>
          <a:p>
            <a:endParaRPr lang="en-US" sz="1000" dirty="0">
              <a:ea typeface="Calibri"/>
              <a:cs typeface="Calibri"/>
            </a:endParaRPr>
          </a:p>
          <a:p>
            <a:endParaRPr lang="nb-NO" sz="920" b="1" dirty="0"/>
          </a:p>
          <a:p>
            <a:r>
              <a:rPr lang="nb-NO" sz="900" b="1" dirty="0"/>
              <a:t>Følg oss på Facebook!</a:t>
            </a:r>
            <a:endParaRPr lang="nb-NO" sz="900" b="1" dirty="0">
              <a:ea typeface="Calibri"/>
              <a:cs typeface="Calibri"/>
            </a:endParaRPr>
          </a:p>
          <a:p>
            <a:r>
              <a:rPr lang="nb-NO" sz="920" dirty="0"/>
              <a:t>Ligg inn lenke til din QR</a:t>
            </a:r>
          </a:p>
        </p:txBody>
      </p:sp>
      <p:grpSp>
        <p:nvGrpSpPr>
          <p:cNvPr id="15" name="Gruppe 14"/>
          <p:cNvGrpSpPr/>
          <p:nvPr/>
        </p:nvGrpSpPr>
        <p:grpSpPr>
          <a:xfrm>
            <a:off x="6120081" y="9529351"/>
            <a:ext cx="485164" cy="584775"/>
            <a:chOff x="6003504" y="9812299"/>
            <a:chExt cx="485164" cy="584775"/>
          </a:xfrm>
        </p:grpSpPr>
        <p:sp>
          <p:nvSpPr>
            <p:cNvPr id="7" name="Ellipse 6"/>
            <p:cNvSpPr/>
            <p:nvPr/>
          </p:nvSpPr>
          <p:spPr>
            <a:xfrm>
              <a:off x="6003504" y="9862105"/>
              <a:ext cx="485164" cy="485164"/>
            </a:xfrm>
            <a:prstGeom prst="ellipse">
              <a:avLst/>
            </a:prstGeom>
            <a:solidFill>
              <a:srgbClr val="FF5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TekstSylinder 7"/>
            <p:cNvSpPr txBox="1"/>
            <p:nvPr/>
          </p:nvSpPr>
          <p:spPr>
            <a:xfrm>
              <a:off x="6094385" y="9812299"/>
              <a:ext cx="394283" cy="584775"/>
            </a:xfrm>
            <a:prstGeom prst="rect">
              <a:avLst/>
            </a:prstGeom>
            <a:noFill/>
          </p:spPr>
          <p:txBody>
            <a:bodyPr wrap="square" rtlCol="0">
              <a:spAutoFit/>
            </a:bodyPr>
            <a:lstStyle/>
            <a:p>
              <a:r>
                <a:rPr lang="nb-NO" sz="3200" b="1" dirty="0">
                  <a:solidFill>
                    <a:schemeClr val="bg1"/>
                  </a:solidFill>
                  <a:latin typeface="NewsGoth BT" panose="020B0503020203020204" pitchFamily="34" charset="0"/>
                  <a:cs typeface="Arial" panose="020B0604020202020204" pitchFamily="34" charset="0"/>
                </a:rPr>
                <a:t>f</a:t>
              </a:r>
            </a:p>
          </p:txBody>
        </p:sp>
      </p:grpSp>
      <p:cxnSp>
        <p:nvCxnSpPr>
          <p:cNvPr id="14" name="Rett linje 13"/>
          <p:cNvCxnSpPr/>
          <p:nvPr/>
        </p:nvCxnSpPr>
        <p:spPr>
          <a:xfrm flipV="1">
            <a:off x="5047331" y="7822251"/>
            <a:ext cx="221909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Rett linje 17"/>
          <p:cNvCxnSpPr/>
          <p:nvPr/>
        </p:nvCxnSpPr>
        <p:spPr>
          <a:xfrm>
            <a:off x="345528" y="4679794"/>
            <a:ext cx="4347038" cy="0"/>
          </a:xfrm>
          <a:prstGeom prst="line">
            <a:avLst/>
          </a:prstGeom>
          <a:ln>
            <a:solidFill>
              <a:srgbClr val="FF5A00"/>
            </a:solidFill>
          </a:ln>
        </p:spPr>
        <p:style>
          <a:lnRef idx="1">
            <a:schemeClr val="accent1"/>
          </a:lnRef>
          <a:fillRef idx="0">
            <a:schemeClr val="accent1"/>
          </a:fillRef>
          <a:effectRef idx="0">
            <a:schemeClr val="accent1"/>
          </a:effectRef>
          <a:fontRef idx="minor">
            <a:schemeClr val="tx1"/>
          </a:fontRef>
        </p:style>
      </p:cxnSp>
      <p:cxnSp>
        <p:nvCxnSpPr>
          <p:cNvPr id="19" name="Rett linje 18"/>
          <p:cNvCxnSpPr/>
          <p:nvPr/>
        </p:nvCxnSpPr>
        <p:spPr>
          <a:xfrm>
            <a:off x="345528" y="5278243"/>
            <a:ext cx="4347038" cy="0"/>
          </a:xfrm>
          <a:prstGeom prst="line">
            <a:avLst/>
          </a:prstGeom>
          <a:ln>
            <a:solidFill>
              <a:srgbClr val="FF5A00"/>
            </a:solidFill>
          </a:ln>
        </p:spPr>
        <p:style>
          <a:lnRef idx="1">
            <a:schemeClr val="accent1"/>
          </a:lnRef>
          <a:fillRef idx="0">
            <a:schemeClr val="accent1"/>
          </a:fillRef>
          <a:effectRef idx="0">
            <a:schemeClr val="accent1"/>
          </a:effectRef>
          <a:fontRef idx="minor">
            <a:schemeClr val="tx1"/>
          </a:fontRef>
        </p:style>
      </p:cxnSp>
      <p:cxnSp>
        <p:nvCxnSpPr>
          <p:cNvPr id="20" name="Rett linje 19"/>
          <p:cNvCxnSpPr>
            <a:cxnSpLocks/>
          </p:cNvCxnSpPr>
          <p:nvPr/>
        </p:nvCxnSpPr>
        <p:spPr>
          <a:xfrm>
            <a:off x="321128" y="6200077"/>
            <a:ext cx="4347038" cy="0"/>
          </a:xfrm>
          <a:prstGeom prst="line">
            <a:avLst/>
          </a:prstGeom>
          <a:ln>
            <a:solidFill>
              <a:srgbClr val="FF5A00"/>
            </a:solidFill>
          </a:ln>
        </p:spPr>
        <p:style>
          <a:lnRef idx="1">
            <a:schemeClr val="accent1"/>
          </a:lnRef>
          <a:fillRef idx="0">
            <a:schemeClr val="accent1"/>
          </a:fillRef>
          <a:effectRef idx="0">
            <a:schemeClr val="accent1"/>
          </a:effectRef>
          <a:fontRef idx="minor">
            <a:schemeClr val="tx1"/>
          </a:fontRef>
        </p:style>
      </p:cxnSp>
      <p:cxnSp>
        <p:nvCxnSpPr>
          <p:cNvPr id="21" name="Rett linje 20"/>
          <p:cNvCxnSpPr/>
          <p:nvPr/>
        </p:nvCxnSpPr>
        <p:spPr>
          <a:xfrm>
            <a:off x="345528" y="7289180"/>
            <a:ext cx="4347038" cy="0"/>
          </a:xfrm>
          <a:prstGeom prst="line">
            <a:avLst/>
          </a:prstGeom>
          <a:ln>
            <a:solidFill>
              <a:srgbClr val="FF5A00"/>
            </a:solidFill>
          </a:ln>
        </p:spPr>
        <p:style>
          <a:lnRef idx="1">
            <a:schemeClr val="accent1"/>
          </a:lnRef>
          <a:fillRef idx="0">
            <a:schemeClr val="accent1"/>
          </a:fillRef>
          <a:effectRef idx="0">
            <a:schemeClr val="accent1"/>
          </a:effectRef>
          <a:fontRef idx="minor">
            <a:schemeClr val="tx1"/>
          </a:fontRef>
        </p:style>
      </p:cxnSp>
      <p:pic>
        <p:nvPicPr>
          <p:cNvPr id="1028" name="Picture 4">
            <a:extLst>
              <a:ext uri="{FF2B5EF4-FFF2-40B4-BE49-F238E27FC236}">
                <a16:creationId xmlns:a16="http://schemas.microsoft.com/office/drawing/2014/main" id="{1BDFF4EE-AD48-453B-AEC6-E8CEB4C627C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1863" y="205618"/>
            <a:ext cx="1947438" cy="1939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99690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917439e-2b4f-4bef-aa5b-366cd3da5d6c">
      <Terms xmlns="http://schemas.microsoft.com/office/infopath/2007/PartnerControls"/>
    </lcf76f155ced4ddcb4097134ff3c332f>
    <TaxCatchAll xmlns="e3faaf6d-1355-4a11-854d-896369349d4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ED7002C997CB85469A0DE89136746BA9" ma:contentTypeVersion="11" ma:contentTypeDescription="Opprett et nytt dokument." ma:contentTypeScope="" ma:versionID="f8c0cfda3152e6607b1767cf6f86009e">
  <xsd:schema xmlns:xsd="http://www.w3.org/2001/XMLSchema" xmlns:xs="http://www.w3.org/2001/XMLSchema" xmlns:p="http://schemas.microsoft.com/office/2006/metadata/properties" xmlns:ns2="6917439e-2b4f-4bef-aa5b-366cd3da5d6c" xmlns:ns3="0810c859-0b7e-418b-b27e-2f2df035ae97" xmlns:ns4="e3faaf6d-1355-4a11-854d-896369349d4d" targetNamespace="http://schemas.microsoft.com/office/2006/metadata/properties" ma:root="true" ma:fieldsID="64123403ed8504ca7f9d926d52bcf449" ns2:_="" ns3:_="" ns4:_="">
    <xsd:import namespace="6917439e-2b4f-4bef-aa5b-366cd3da5d6c"/>
    <xsd:import namespace="0810c859-0b7e-418b-b27e-2f2df035ae97"/>
    <xsd:import namespace="e3faaf6d-1355-4a11-854d-896369349d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7439e-2b4f-4bef-aa5b-366cd3da5d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Bildemerkelapper" ma:readOnly="false" ma:fieldId="{5cf76f15-5ced-4ddc-b409-7134ff3c332f}" ma:taxonomyMulti="true" ma:sspId="205a077f-f11a-423e-af4d-d9862881d93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10c859-0b7e-418b-b27e-2f2df035ae97" elementFormDefault="qualified">
    <xsd:import namespace="http://schemas.microsoft.com/office/2006/documentManagement/types"/>
    <xsd:import namespace="http://schemas.microsoft.com/office/infopath/2007/PartnerControls"/>
    <xsd:element name="SharedWithUsers" ma:index="13"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ings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faaf6d-1355-4a11-854d-896369349d4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e6f5fbe-8de5-44a0-be15-2ed6c94ad28c}" ma:internalName="TaxCatchAll" ma:showField="CatchAllData" ma:web="0810c859-0b7e-418b-b27e-2f2df035ae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C4499C-BDF7-44DE-ABF7-9E816D1EAAED}">
  <ds:schemaRefs>
    <ds:schemaRef ds:uri="http://purl.org/dc/elements/1.1/"/>
    <ds:schemaRef ds:uri="http://www.w3.org/XML/1998/namespace"/>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e3faaf6d-1355-4a11-854d-896369349d4d"/>
    <ds:schemaRef ds:uri="0810c859-0b7e-418b-b27e-2f2df035ae97"/>
    <ds:schemaRef ds:uri="6917439e-2b4f-4bef-aa5b-366cd3da5d6c"/>
    <ds:schemaRef ds:uri="http://purl.org/dc/terms/"/>
  </ds:schemaRefs>
</ds:datastoreItem>
</file>

<file path=customXml/itemProps2.xml><?xml version="1.0" encoding="utf-8"?>
<ds:datastoreItem xmlns:ds="http://schemas.openxmlformats.org/officeDocument/2006/customXml" ds:itemID="{2C54378E-36CE-4E38-82F2-77B6A743EDCB}">
  <ds:schemaRefs>
    <ds:schemaRef ds:uri="http://schemas.microsoft.com/sharepoint/v3/contenttype/forms"/>
  </ds:schemaRefs>
</ds:datastoreItem>
</file>

<file path=customXml/itemProps3.xml><?xml version="1.0" encoding="utf-8"?>
<ds:datastoreItem xmlns:ds="http://schemas.openxmlformats.org/officeDocument/2006/customXml" ds:itemID="{98EBE79B-7320-48E9-AD42-85E51BF758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7439e-2b4f-4bef-aa5b-366cd3da5d6c"/>
    <ds:schemaRef ds:uri="0810c859-0b7e-418b-b27e-2f2df035ae97"/>
    <ds:schemaRef ds:uri="e3faaf6d-1355-4a11-854d-896369349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451</TotalTime>
  <Words>338</Words>
  <Application>Microsoft Office PowerPoint</Application>
  <PresentationFormat>Custom</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Office-tema</vt:lpstr>
      <vt:lpstr>SPONSORPAKKER Bli med på  Kreftforeningens  Stafett for livet X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Anne Henriksen</dc:creator>
  <cp:lastModifiedBy>Håkon Larsson-Fedde</cp:lastModifiedBy>
  <cp:revision>62</cp:revision>
  <dcterms:created xsi:type="dcterms:W3CDTF">2018-02-13T09:28:00Z</dcterms:created>
  <dcterms:modified xsi:type="dcterms:W3CDTF">2023-08-23T11:21:37Z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0x010100ED7002C997CB85469A0DE89136746BA9</vt:lpwstr>
  </property>
  <property fmtid="{D5CDD505-2E9C-101B-9397-08002B2CF9AE}" pid="3" name="MediaServiceImageTags">
    <vt:lpwstr/>
  </property>
</Properties>
</file>