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353" r:id="rId5"/>
    <p:sldId id="354" r:id="rId6"/>
    <p:sldId id="355" r:id="rId7"/>
    <p:sldId id="365" r:id="rId8"/>
    <p:sldId id="379" r:id="rId9"/>
    <p:sldId id="405" r:id="rId10"/>
    <p:sldId id="399" r:id="rId11"/>
    <p:sldId id="398" r:id="rId12"/>
    <p:sldId id="401" r:id="rId13"/>
    <p:sldId id="421" r:id="rId14"/>
    <p:sldId id="422" r:id="rId15"/>
    <p:sldId id="423" r:id="rId16"/>
    <p:sldId id="424" r:id="rId17"/>
    <p:sldId id="427" r:id="rId18"/>
    <p:sldId id="425" r:id="rId19"/>
    <p:sldId id="428" r:id="rId20"/>
    <p:sldId id="407" r:id="rId21"/>
    <p:sldId id="426" r:id="rId22"/>
    <p:sldId id="412" r:id="rId23"/>
    <p:sldId id="289" r:id="rId24"/>
  </p:sldIdLst>
  <p:sldSz cx="10160000" cy="5715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9" userDrawn="1">
          <p15:clr>
            <a:srgbClr val="A4A3A4"/>
          </p15:clr>
        </p15:guide>
        <p15:guide id="2" pos="4422"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EAFF"/>
    <a:srgbClr val="F599C2"/>
    <a:srgbClr val="ED008C"/>
    <a:srgbClr val="ECACC3"/>
    <a:srgbClr val="F3E0E4"/>
    <a:srgbClr val="F3C7D4"/>
    <a:srgbClr val="DE68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8A9C1-8473-442E-B81A-19E0068967E8}" v="4" dt="2022-11-11T09:07:42.765"/>
    <p1510:client id="{3BE2D598-5CF5-4B0C-9D34-642B5DB2EE15}" v="7" dt="2023-04-26T08:33:12.398"/>
    <p1510:client id="{5C5B2596-7B2A-4775-9610-E0514A6BBDD2}" v="87" dt="2022-11-11T08:57:16.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380" autoAdjust="0"/>
  </p:normalViewPr>
  <p:slideViewPr>
    <p:cSldViewPr snapToObjects="1" showGuides="1">
      <p:cViewPr varScale="1">
        <p:scale>
          <a:sx n="97" d="100"/>
          <a:sy n="97" d="100"/>
        </p:scale>
        <p:origin x="1674" y="78"/>
      </p:cViewPr>
      <p:guideLst>
        <p:guide orient="horz" pos="1799"/>
        <p:guide pos="4422"/>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97" d="100"/>
          <a:sy n="97" d="100"/>
        </p:scale>
        <p:origin x="-3534" y="-11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de Wormdahl" userId="S::hilde.wormdahl@kreftforeningen.no::c928ccbb-38e9-455e-9b22-ae4cd47f245c" providerId="AD" clId="Web-{0468A9C1-8473-442E-B81A-19E0068967E8}"/>
    <pc:docChg chg="modSld">
      <pc:chgData name="Hilde Wormdahl" userId="S::hilde.wormdahl@kreftforeningen.no::c928ccbb-38e9-455e-9b22-ae4cd47f245c" providerId="AD" clId="Web-{0468A9C1-8473-442E-B81A-19E0068967E8}" dt="2022-11-11T09:07:42.765" v="3"/>
      <pc:docMkLst>
        <pc:docMk/>
      </pc:docMkLst>
      <pc:sldChg chg="delSp modSp delAnim">
        <pc:chgData name="Hilde Wormdahl" userId="S::hilde.wormdahl@kreftforeningen.no::c928ccbb-38e9-455e-9b22-ae4cd47f245c" providerId="AD" clId="Web-{0468A9C1-8473-442E-B81A-19E0068967E8}" dt="2022-11-11T09:07:42.765" v="3"/>
        <pc:sldMkLst>
          <pc:docMk/>
          <pc:sldMk cId="2467611534" sldId="427"/>
        </pc:sldMkLst>
        <pc:spChg chg="del">
          <ac:chgData name="Hilde Wormdahl" userId="S::hilde.wormdahl@kreftforeningen.no::c928ccbb-38e9-455e-9b22-ae4cd47f245c" providerId="AD" clId="Web-{0468A9C1-8473-442E-B81A-19E0068967E8}" dt="2022-11-11T09:07:42.765" v="3"/>
          <ac:spMkLst>
            <pc:docMk/>
            <pc:sldMk cId="2467611534" sldId="427"/>
            <ac:spMk id="6" creationId="{E805835B-AC9B-438A-9987-D71335FB9C23}"/>
          </ac:spMkLst>
        </pc:spChg>
        <pc:picChg chg="mod ord">
          <ac:chgData name="Hilde Wormdahl" userId="S::hilde.wormdahl@kreftforeningen.no::c928ccbb-38e9-455e-9b22-ae4cd47f245c" providerId="AD" clId="Web-{0468A9C1-8473-442E-B81A-19E0068967E8}" dt="2022-11-11T09:07:40.046" v="2"/>
          <ac:picMkLst>
            <pc:docMk/>
            <pc:sldMk cId="2467611534" sldId="427"/>
            <ac:picMk id="11" creationId="{4C83DC4A-043F-4254-94FE-D9FA2A225FDD}"/>
          </ac:picMkLst>
        </pc:picChg>
      </pc:sldChg>
    </pc:docChg>
  </pc:docChgLst>
  <pc:docChgLst>
    <pc:chgData name="Hilde Wormdahl" userId="c928ccbb-38e9-455e-9b22-ae4cd47f245c" providerId="ADAL" clId="{5C5B2596-7B2A-4775-9610-E0514A6BBDD2}"/>
    <pc:docChg chg="undo custSel addSld delSld modSld sldOrd">
      <pc:chgData name="Hilde Wormdahl" userId="c928ccbb-38e9-455e-9b22-ae4cd47f245c" providerId="ADAL" clId="{5C5B2596-7B2A-4775-9610-E0514A6BBDD2}" dt="2022-11-11T08:58:58.509" v="1041"/>
      <pc:docMkLst>
        <pc:docMk/>
      </pc:docMkLst>
      <pc:sldChg chg="addSp delSp modSp mod modNotesTx">
        <pc:chgData name="Hilde Wormdahl" userId="c928ccbb-38e9-455e-9b22-ae4cd47f245c" providerId="ADAL" clId="{5C5B2596-7B2A-4775-9610-E0514A6BBDD2}" dt="2022-11-11T08:51:49.086" v="991" actId="18131"/>
        <pc:sldMkLst>
          <pc:docMk/>
          <pc:sldMk cId="457270105" sldId="289"/>
        </pc:sldMkLst>
        <pc:picChg chg="add del mod">
          <ac:chgData name="Hilde Wormdahl" userId="c928ccbb-38e9-455e-9b22-ae4cd47f245c" providerId="ADAL" clId="{5C5B2596-7B2A-4775-9610-E0514A6BBDD2}" dt="2022-11-11T08:37:16.218" v="815" actId="478"/>
          <ac:picMkLst>
            <pc:docMk/>
            <pc:sldMk cId="457270105" sldId="289"/>
            <ac:picMk id="3" creationId="{0AD62AA5-49CA-489E-AE03-9AC5AD91DCF9}"/>
          </ac:picMkLst>
        </pc:picChg>
        <pc:picChg chg="add mod modCrop">
          <ac:chgData name="Hilde Wormdahl" userId="c928ccbb-38e9-455e-9b22-ae4cd47f245c" providerId="ADAL" clId="{5C5B2596-7B2A-4775-9610-E0514A6BBDD2}" dt="2022-11-11T08:46:54.840" v="904" actId="1076"/>
          <ac:picMkLst>
            <pc:docMk/>
            <pc:sldMk cId="457270105" sldId="289"/>
            <ac:picMk id="5" creationId="{FA6FA292-4ABB-4C7D-98A8-984C4B7C40AE}"/>
          </ac:picMkLst>
        </pc:picChg>
        <pc:picChg chg="add del mod modCrop">
          <ac:chgData name="Hilde Wormdahl" userId="c928ccbb-38e9-455e-9b22-ae4cd47f245c" providerId="ADAL" clId="{5C5B2596-7B2A-4775-9610-E0514A6BBDD2}" dt="2022-11-11T08:38:13.966" v="828" actId="478"/>
          <ac:picMkLst>
            <pc:docMk/>
            <pc:sldMk cId="457270105" sldId="289"/>
            <ac:picMk id="8" creationId="{C78DBC75-1207-4713-B80C-311987F43F62}"/>
          </ac:picMkLst>
        </pc:picChg>
        <pc:picChg chg="mod modCrop">
          <ac:chgData name="Hilde Wormdahl" userId="c928ccbb-38e9-455e-9b22-ae4cd47f245c" providerId="ADAL" clId="{5C5B2596-7B2A-4775-9610-E0514A6BBDD2}" dt="2022-11-11T08:47:31.831" v="909" actId="18131"/>
          <ac:picMkLst>
            <pc:docMk/>
            <pc:sldMk cId="457270105" sldId="289"/>
            <ac:picMk id="9" creationId="{260E3182-1C8D-43C2-A5E1-13B0CED35DDB}"/>
          </ac:picMkLst>
        </pc:picChg>
        <pc:picChg chg="del">
          <ac:chgData name="Hilde Wormdahl" userId="c928ccbb-38e9-455e-9b22-ae4cd47f245c" providerId="ADAL" clId="{5C5B2596-7B2A-4775-9610-E0514A6BBDD2}" dt="2022-11-11T08:11:17.282" v="540" actId="478"/>
          <ac:picMkLst>
            <pc:docMk/>
            <pc:sldMk cId="457270105" sldId="289"/>
            <ac:picMk id="10" creationId="{217DE04C-7BCC-4EC1-8FB0-5C7C96C49480}"/>
          </ac:picMkLst>
        </pc:picChg>
        <pc:picChg chg="del mod">
          <ac:chgData name="Hilde Wormdahl" userId="c928ccbb-38e9-455e-9b22-ae4cd47f245c" providerId="ADAL" clId="{5C5B2596-7B2A-4775-9610-E0514A6BBDD2}" dt="2022-11-11T08:39:13.509" v="843" actId="478"/>
          <ac:picMkLst>
            <pc:docMk/>
            <pc:sldMk cId="457270105" sldId="289"/>
            <ac:picMk id="11" creationId="{2776D248-9A43-41FA-B11C-5CFFD853E3F9}"/>
          </ac:picMkLst>
        </pc:picChg>
        <pc:picChg chg="del mod">
          <ac:chgData name="Hilde Wormdahl" userId="c928ccbb-38e9-455e-9b22-ae4cd47f245c" providerId="ADAL" clId="{5C5B2596-7B2A-4775-9610-E0514A6BBDD2}" dt="2022-11-11T08:12:01.377" v="549" actId="478"/>
          <ac:picMkLst>
            <pc:docMk/>
            <pc:sldMk cId="457270105" sldId="289"/>
            <ac:picMk id="12" creationId="{5F990B6C-7BF2-4E23-95FA-8FC1B6649E37}"/>
          </ac:picMkLst>
        </pc:picChg>
        <pc:picChg chg="mod modCrop">
          <ac:chgData name="Hilde Wormdahl" userId="c928ccbb-38e9-455e-9b22-ae4cd47f245c" providerId="ADAL" clId="{5C5B2596-7B2A-4775-9610-E0514A6BBDD2}" dt="2022-11-11T08:47:08.591" v="905" actId="732"/>
          <ac:picMkLst>
            <pc:docMk/>
            <pc:sldMk cId="457270105" sldId="289"/>
            <ac:picMk id="13" creationId="{77945EA1-782F-43F8-9551-E73D7F776442}"/>
          </ac:picMkLst>
        </pc:picChg>
        <pc:picChg chg="del mod">
          <ac:chgData name="Hilde Wormdahl" userId="c928ccbb-38e9-455e-9b22-ae4cd47f245c" providerId="ADAL" clId="{5C5B2596-7B2A-4775-9610-E0514A6BBDD2}" dt="2022-11-11T08:11:30.634" v="544" actId="478"/>
          <ac:picMkLst>
            <pc:docMk/>
            <pc:sldMk cId="457270105" sldId="289"/>
            <ac:picMk id="14" creationId="{90D32186-2F22-4B27-AFE5-E616CC489806}"/>
          </ac:picMkLst>
        </pc:picChg>
        <pc:picChg chg="del">
          <ac:chgData name="Hilde Wormdahl" userId="c928ccbb-38e9-455e-9b22-ae4cd47f245c" providerId="ADAL" clId="{5C5B2596-7B2A-4775-9610-E0514A6BBDD2}" dt="2022-11-11T08:39:39.038" v="849" actId="478"/>
          <ac:picMkLst>
            <pc:docMk/>
            <pc:sldMk cId="457270105" sldId="289"/>
            <ac:picMk id="15" creationId="{A3432475-C357-494B-A5CB-F917BEFF5A45}"/>
          </ac:picMkLst>
        </pc:picChg>
        <pc:picChg chg="mod modCrop">
          <ac:chgData name="Hilde Wormdahl" userId="c928ccbb-38e9-455e-9b22-ae4cd47f245c" providerId="ADAL" clId="{5C5B2596-7B2A-4775-9610-E0514A6BBDD2}" dt="2022-11-11T08:44:44.470" v="885" actId="18131"/>
          <ac:picMkLst>
            <pc:docMk/>
            <pc:sldMk cId="457270105" sldId="289"/>
            <ac:picMk id="16" creationId="{6DECD452-4F7F-4F36-BEA1-C0709BB7C9AE}"/>
          </ac:picMkLst>
        </pc:picChg>
        <pc:picChg chg="del">
          <ac:chgData name="Hilde Wormdahl" userId="c928ccbb-38e9-455e-9b22-ae4cd47f245c" providerId="ADAL" clId="{5C5B2596-7B2A-4775-9610-E0514A6BBDD2}" dt="2022-11-11T08:37:33.551" v="820" actId="478"/>
          <ac:picMkLst>
            <pc:docMk/>
            <pc:sldMk cId="457270105" sldId="289"/>
            <ac:picMk id="17" creationId="{9C498D05-D921-4AFA-9EDF-C10829A2CD86}"/>
          </ac:picMkLst>
        </pc:picChg>
        <pc:picChg chg="del">
          <ac:chgData name="Hilde Wormdahl" userId="c928ccbb-38e9-455e-9b22-ae4cd47f245c" providerId="ADAL" clId="{5C5B2596-7B2A-4775-9610-E0514A6BBDD2}" dt="2022-11-11T08:46:47.531" v="903" actId="478"/>
          <ac:picMkLst>
            <pc:docMk/>
            <pc:sldMk cId="457270105" sldId="289"/>
            <ac:picMk id="18" creationId="{A3E519EE-88FB-4DA0-B38F-6B1A5780FD5F}"/>
          </ac:picMkLst>
        </pc:picChg>
        <pc:picChg chg="add mod modCrop">
          <ac:chgData name="Hilde Wormdahl" userId="c928ccbb-38e9-455e-9b22-ae4cd47f245c" providerId="ADAL" clId="{5C5B2596-7B2A-4775-9610-E0514A6BBDD2}" dt="2022-11-11T08:50:11.692" v="985" actId="14826"/>
          <ac:picMkLst>
            <pc:docMk/>
            <pc:sldMk cId="457270105" sldId="289"/>
            <ac:picMk id="20" creationId="{EC3E6C78-174B-4627-A54A-67BA854888C3}"/>
          </ac:picMkLst>
        </pc:picChg>
        <pc:picChg chg="add mod modCrop">
          <ac:chgData name="Hilde Wormdahl" userId="c928ccbb-38e9-455e-9b22-ae4cd47f245c" providerId="ADAL" clId="{5C5B2596-7B2A-4775-9610-E0514A6BBDD2}" dt="2022-11-11T08:51:49.086" v="991" actId="18131"/>
          <ac:picMkLst>
            <pc:docMk/>
            <pc:sldMk cId="457270105" sldId="289"/>
            <ac:picMk id="22" creationId="{D86D212E-DD60-4796-8CFD-186ADB304A48}"/>
          </ac:picMkLst>
        </pc:picChg>
        <pc:picChg chg="add mod modCrop">
          <ac:chgData name="Hilde Wormdahl" userId="c928ccbb-38e9-455e-9b22-ae4cd47f245c" providerId="ADAL" clId="{5C5B2596-7B2A-4775-9610-E0514A6BBDD2}" dt="2022-11-11T08:40:11.982" v="856" actId="732"/>
          <ac:picMkLst>
            <pc:docMk/>
            <pc:sldMk cId="457270105" sldId="289"/>
            <ac:picMk id="24" creationId="{8F77B002-88DD-424D-B63D-CBF12EDFC9F4}"/>
          </ac:picMkLst>
        </pc:picChg>
        <pc:picChg chg="add mod">
          <ac:chgData name="Hilde Wormdahl" userId="c928ccbb-38e9-455e-9b22-ae4cd47f245c" providerId="ADAL" clId="{5C5B2596-7B2A-4775-9610-E0514A6BBDD2}" dt="2022-11-11T08:39:10.518" v="842" actId="14100"/>
          <ac:picMkLst>
            <pc:docMk/>
            <pc:sldMk cId="457270105" sldId="289"/>
            <ac:picMk id="26" creationId="{370BDFB6-3CC1-417A-97B1-14D29F34A379}"/>
          </ac:picMkLst>
        </pc:picChg>
        <pc:picChg chg="add mod modCrop">
          <ac:chgData name="Hilde Wormdahl" userId="c928ccbb-38e9-455e-9b22-ae4cd47f245c" providerId="ADAL" clId="{5C5B2596-7B2A-4775-9610-E0514A6BBDD2}" dt="2022-11-11T08:46:23.605" v="897" actId="18131"/>
          <ac:picMkLst>
            <pc:docMk/>
            <pc:sldMk cId="457270105" sldId="289"/>
            <ac:picMk id="28" creationId="{6CEF4EAA-F1DA-4829-9267-30D75A8452B5}"/>
          </ac:picMkLst>
        </pc:picChg>
        <pc:picChg chg="add del mod">
          <ac:chgData name="Hilde Wormdahl" userId="c928ccbb-38e9-455e-9b22-ae4cd47f245c" providerId="ADAL" clId="{5C5B2596-7B2A-4775-9610-E0514A6BBDD2}" dt="2022-11-11T08:49:47.013" v="984" actId="478"/>
          <ac:picMkLst>
            <pc:docMk/>
            <pc:sldMk cId="457270105" sldId="289"/>
            <ac:picMk id="30" creationId="{0E81EF8B-F8A1-491C-B7E5-F6803CAF1034}"/>
          </ac:picMkLst>
        </pc:picChg>
        <pc:picChg chg="mod">
          <ac:chgData name="Hilde Wormdahl" userId="c928ccbb-38e9-455e-9b22-ae4cd47f245c" providerId="ADAL" clId="{5C5B2596-7B2A-4775-9610-E0514A6BBDD2}" dt="2022-11-11T08:47:44.076" v="911" actId="18131"/>
          <ac:picMkLst>
            <pc:docMk/>
            <pc:sldMk cId="457270105" sldId="289"/>
            <ac:picMk id="6150" creationId="{63BBCBEE-F56C-4349-9521-59B7D0DF5E35}"/>
          </ac:picMkLst>
        </pc:picChg>
      </pc:sldChg>
      <pc:sldChg chg="modNotesTx">
        <pc:chgData name="Hilde Wormdahl" userId="c928ccbb-38e9-455e-9b22-ae4cd47f245c" providerId="ADAL" clId="{5C5B2596-7B2A-4775-9610-E0514A6BBDD2}" dt="2022-11-11T07:39:06.517" v="15" actId="20577"/>
        <pc:sldMkLst>
          <pc:docMk/>
          <pc:sldMk cId="3183431195" sldId="353"/>
        </pc:sldMkLst>
      </pc:sldChg>
      <pc:sldChg chg="modNotesTx">
        <pc:chgData name="Hilde Wormdahl" userId="c928ccbb-38e9-455e-9b22-ae4cd47f245c" providerId="ADAL" clId="{5C5B2596-7B2A-4775-9610-E0514A6BBDD2}" dt="2022-11-11T07:39:14.285" v="32" actId="20577"/>
        <pc:sldMkLst>
          <pc:docMk/>
          <pc:sldMk cId="1839302146" sldId="354"/>
        </pc:sldMkLst>
      </pc:sldChg>
      <pc:sldChg chg="modNotesTx">
        <pc:chgData name="Hilde Wormdahl" userId="c928ccbb-38e9-455e-9b22-ae4cd47f245c" providerId="ADAL" clId="{5C5B2596-7B2A-4775-9610-E0514A6BBDD2}" dt="2022-11-11T07:39:26.581" v="35" actId="20577"/>
        <pc:sldMkLst>
          <pc:docMk/>
          <pc:sldMk cId="643899963" sldId="355"/>
        </pc:sldMkLst>
      </pc:sldChg>
      <pc:sldChg chg="addSp delSp modSp mod modNotesTx">
        <pc:chgData name="Hilde Wormdahl" userId="c928ccbb-38e9-455e-9b22-ae4cd47f245c" providerId="ADAL" clId="{5C5B2596-7B2A-4775-9610-E0514A6BBDD2}" dt="2022-11-11T08:17:54.713" v="602" actId="18131"/>
        <pc:sldMkLst>
          <pc:docMk/>
          <pc:sldMk cId="1820746345" sldId="398"/>
        </pc:sldMkLst>
        <pc:picChg chg="add del mod">
          <ac:chgData name="Hilde Wormdahl" userId="c928ccbb-38e9-455e-9b22-ae4cd47f245c" providerId="ADAL" clId="{5C5B2596-7B2A-4775-9610-E0514A6BBDD2}" dt="2022-11-11T08:16:35.230" v="589" actId="21"/>
          <ac:picMkLst>
            <pc:docMk/>
            <pc:sldMk cId="1820746345" sldId="398"/>
            <ac:picMk id="3" creationId="{1BC23F93-8EB0-4C52-AF67-DF17C758CB93}"/>
          </ac:picMkLst>
        </pc:picChg>
        <pc:picChg chg="add mod modCrop">
          <ac:chgData name="Hilde Wormdahl" userId="c928ccbb-38e9-455e-9b22-ae4cd47f245c" providerId="ADAL" clId="{5C5B2596-7B2A-4775-9610-E0514A6BBDD2}" dt="2022-11-11T08:17:54.713" v="602" actId="18131"/>
          <ac:picMkLst>
            <pc:docMk/>
            <pc:sldMk cId="1820746345" sldId="398"/>
            <ac:picMk id="6" creationId="{D5EDF843-AAA2-4A55-94BF-F8DDD0A3442C}"/>
          </ac:picMkLst>
        </pc:picChg>
      </pc:sldChg>
      <pc:sldChg chg="addSp delSp modSp mod modNotesTx">
        <pc:chgData name="Hilde Wormdahl" userId="c928ccbb-38e9-455e-9b22-ae4cd47f245c" providerId="ADAL" clId="{5C5B2596-7B2A-4775-9610-E0514A6BBDD2}" dt="2022-11-11T07:46:25.990" v="210" actId="18131"/>
        <pc:sldMkLst>
          <pc:docMk/>
          <pc:sldMk cId="912037086" sldId="399"/>
        </pc:sldMkLst>
        <pc:spChg chg="del mod">
          <ac:chgData name="Hilde Wormdahl" userId="c928ccbb-38e9-455e-9b22-ae4cd47f245c" providerId="ADAL" clId="{5C5B2596-7B2A-4775-9610-E0514A6BBDD2}" dt="2022-11-11T07:45:46.480" v="202" actId="478"/>
          <ac:spMkLst>
            <pc:docMk/>
            <pc:sldMk cId="912037086" sldId="399"/>
            <ac:spMk id="4" creationId="{14A3F2CD-E98A-4313-917A-E73A15A1F7DA}"/>
          </ac:spMkLst>
        </pc:spChg>
        <pc:spChg chg="add del mod">
          <ac:chgData name="Hilde Wormdahl" userId="c928ccbb-38e9-455e-9b22-ae4cd47f245c" providerId="ADAL" clId="{5C5B2596-7B2A-4775-9610-E0514A6BBDD2}" dt="2022-11-11T07:41:17.133" v="172" actId="478"/>
          <ac:spMkLst>
            <pc:docMk/>
            <pc:sldMk cId="912037086" sldId="399"/>
            <ac:spMk id="8" creationId="{BC50924F-CE37-46AA-A913-2D4961166184}"/>
          </ac:spMkLst>
        </pc:spChg>
        <pc:spChg chg="add mod">
          <ac:chgData name="Hilde Wormdahl" userId="c928ccbb-38e9-455e-9b22-ae4cd47f245c" providerId="ADAL" clId="{5C5B2596-7B2A-4775-9610-E0514A6BBDD2}" dt="2022-11-11T07:45:51.672" v="203"/>
          <ac:spMkLst>
            <pc:docMk/>
            <pc:sldMk cId="912037086" sldId="399"/>
            <ac:spMk id="10" creationId="{5ED478FA-1C92-459D-BA14-233B96698A5C}"/>
          </ac:spMkLst>
        </pc:spChg>
        <pc:spChg chg="add del mod">
          <ac:chgData name="Hilde Wormdahl" userId="c928ccbb-38e9-455e-9b22-ae4cd47f245c" providerId="ADAL" clId="{5C5B2596-7B2A-4775-9610-E0514A6BBDD2}" dt="2022-11-11T07:46:10.529" v="208" actId="478"/>
          <ac:spMkLst>
            <pc:docMk/>
            <pc:sldMk cId="912037086" sldId="399"/>
            <ac:spMk id="12" creationId="{E4F9A20F-2B19-49AC-A2B6-B35ED09BF684}"/>
          </ac:spMkLst>
        </pc:spChg>
        <pc:picChg chg="add mod modCrop">
          <ac:chgData name="Hilde Wormdahl" userId="c928ccbb-38e9-455e-9b22-ae4cd47f245c" providerId="ADAL" clId="{5C5B2596-7B2A-4775-9610-E0514A6BBDD2}" dt="2022-11-11T07:46:25.990" v="210" actId="18131"/>
          <ac:picMkLst>
            <pc:docMk/>
            <pc:sldMk cId="912037086" sldId="399"/>
            <ac:picMk id="3" creationId="{B3A66F61-AC6A-41ED-8905-87878B9E2F0D}"/>
          </ac:picMkLst>
        </pc:picChg>
        <pc:picChg chg="del">
          <ac:chgData name="Hilde Wormdahl" userId="c928ccbb-38e9-455e-9b22-ae4cd47f245c" providerId="ADAL" clId="{5C5B2596-7B2A-4775-9610-E0514A6BBDD2}" dt="2022-11-11T07:41:05.729" v="169" actId="478"/>
          <ac:picMkLst>
            <pc:docMk/>
            <pc:sldMk cId="912037086" sldId="399"/>
            <ac:picMk id="5" creationId="{41ED2868-9D25-4EE9-9A18-F2247F3DB82F}"/>
          </ac:picMkLst>
        </pc:picChg>
        <pc:picChg chg="add del mod">
          <ac:chgData name="Hilde Wormdahl" userId="c928ccbb-38e9-455e-9b22-ae4cd47f245c" providerId="ADAL" clId="{5C5B2596-7B2A-4775-9610-E0514A6BBDD2}" dt="2022-11-11T07:46:08.975" v="207" actId="478"/>
          <ac:picMkLst>
            <pc:docMk/>
            <pc:sldMk cId="912037086" sldId="399"/>
            <ac:picMk id="7" creationId="{77466AEB-28D1-4945-B736-7B2DBC8FE41B}"/>
          </ac:picMkLst>
        </pc:picChg>
        <pc:picChg chg="add del mod">
          <ac:chgData name="Hilde Wormdahl" userId="c928ccbb-38e9-455e-9b22-ae4cd47f245c" providerId="ADAL" clId="{5C5B2596-7B2A-4775-9610-E0514A6BBDD2}" dt="2022-11-11T07:46:11.732" v="209" actId="478"/>
          <ac:picMkLst>
            <pc:docMk/>
            <pc:sldMk cId="912037086" sldId="399"/>
            <ac:picMk id="9" creationId="{585B9E1E-CE65-4726-BDE9-943DE65CDB62}"/>
          </ac:picMkLst>
        </pc:picChg>
      </pc:sldChg>
      <pc:sldChg chg="addSp delSp modSp mod modNotesTx">
        <pc:chgData name="Hilde Wormdahl" userId="c928ccbb-38e9-455e-9b22-ae4cd47f245c" providerId="ADAL" clId="{5C5B2596-7B2A-4775-9610-E0514A6BBDD2}" dt="2022-11-11T08:26:23.590" v="683" actId="20577"/>
        <pc:sldMkLst>
          <pc:docMk/>
          <pc:sldMk cId="2957286020" sldId="401"/>
        </pc:sldMkLst>
        <pc:picChg chg="add mod modCrop">
          <ac:chgData name="Hilde Wormdahl" userId="c928ccbb-38e9-455e-9b22-ae4cd47f245c" providerId="ADAL" clId="{5C5B2596-7B2A-4775-9610-E0514A6BBDD2}" dt="2022-11-11T08:25:47.560" v="680" actId="18131"/>
          <ac:picMkLst>
            <pc:docMk/>
            <pc:sldMk cId="2957286020" sldId="401"/>
            <ac:picMk id="3" creationId="{4BD37824-D7F1-4E68-B9D4-D4801D5F60F2}"/>
          </ac:picMkLst>
        </pc:picChg>
        <pc:picChg chg="mod">
          <ac:chgData name="Hilde Wormdahl" userId="c928ccbb-38e9-455e-9b22-ae4cd47f245c" providerId="ADAL" clId="{5C5B2596-7B2A-4775-9610-E0514A6BBDD2}" dt="2022-11-11T08:25:20.159" v="677" actId="18131"/>
          <ac:picMkLst>
            <pc:docMk/>
            <pc:sldMk cId="2957286020" sldId="401"/>
            <ac:picMk id="6" creationId="{FAA2CAA5-827D-4154-A098-25107ED59391}"/>
          </ac:picMkLst>
        </pc:picChg>
        <pc:picChg chg="add del mod">
          <ac:chgData name="Hilde Wormdahl" userId="c928ccbb-38e9-455e-9b22-ae4cd47f245c" providerId="ADAL" clId="{5C5B2596-7B2A-4775-9610-E0514A6BBDD2}" dt="2022-11-11T08:18:49.733" v="605"/>
          <ac:picMkLst>
            <pc:docMk/>
            <pc:sldMk cId="2957286020" sldId="401"/>
            <ac:picMk id="7" creationId="{996B9BC1-DF6A-4988-9547-AB12A37B0511}"/>
          </ac:picMkLst>
        </pc:picChg>
        <pc:picChg chg="add del mod modCrop">
          <ac:chgData name="Hilde Wormdahl" userId="c928ccbb-38e9-455e-9b22-ae4cd47f245c" providerId="ADAL" clId="{5C5B2596-7B2A-4775-9610-E0514A6BBDD2}" dt="2022-11-11T08:24:50.603" v="671" actId="478"/>
          <ac:picMkLst>
            <pc:docMk/>
            <pc:sldMk cId="2957286020" sldId="401"/>
            <ac:picMk id="8" creationId="{346F8954-4559-4E4D-8F90-99698537B9A5}"/>
          </ac:picMkLst>
        </pc:picChg>
        <pc:picChg chg="add mod modCrop">
          <ac:chgData name="Hilde Wormdahl" userId="c928ccbb-38e9-455e-9b22-ae4cd47f245c" providerId="ADAL" clId="{5C5B2596-7B2A-4775-9610-E0514A6BBDD2}" dt="2022-11-11T08:26:03.626" v="682" actId="18131"/>
          <ac:picMkLst>
            <pc:docMk/>
            <pc:sldMk cId="2957286020" sldId="401"/>
            <ac:picMk id="9" creationId="{B6A98E16-4632-4E12-9CF5-5B8FBE15339B}"/>
          </ac:picMkLst>
        </pc:picChg>
        <pc:picChg chg="del">
          <ac:chgData name="Hilde Wormdahl" userId="c928ccbb-38e9-455e-9b22-ae4cd47f245c" providerId="ADAL" clId="{5C5B2596-7B2A-4775-9610-E0514A6BBDD2}" dt="2022-11-11T08:24:53.344" v="672" actId="478"/>
          <ac:picMkLst>
            <pc:docMk/>
            <pc:sldMk cId="2957286020" sldId="401"/>
            <ac:picMk id="10" creationId="{3C694A09-3409-4E6F-83A6-9288D227B377}"/>
          </ac:picMkLst>
        </pc:picChg>
      </pc:sldChg>
      <pc:sldChg chg="del">
        <pc:chgData name="Hilde Wormdahl" userId="c928ccbb-38e9-455e-9b22-ae4cd47f245c" providerId="ADAL" clId="{5C5B2596-7B2A-4775-9610-E0514A6BBDD2}" dt="2022-11-11T07:51:52.751" v="380" actId="2696"/>
        <pc:sldMkLst>
          <pc:docMk/>
          <pc:sldMk cId="1552372630" sldId="402"/>
        </pc:sldMkLst>
      </pc:sldChg>
      <pc:sldChg chg="del">
        <pc:chgData name="Hilde Wormdahl" userId="c928ccbb-38e9-455e-9b22-ae4cd47f245c" providerId="ADAL" clId="{5C5B2596-7B2A-4775-9610-E0514A6BBDD2}" dt="2022-11-11T07:44:22.226" v="189" actId="2696"/>
        <pc:sldMkLst>
          <pc:docMk/>
          <pc:sldMk cId="3027003037" sldId="404"/>
        </pc:sldMkLst>
      </pc:sldChg>
      <pc:sldChg chg="modNotesTx">
        <pc:chgData name="Hilde Wormdahl" userId="c928ccbb-38e9-455e-9b22-ae4cd47f245c" providerId="ADAL" clId="{5C5B2596-7B2A-4775-9610-E0514A6BBDD2}" dt="2022-11-11T07:39:49.179" v="37" actId="20577"/>
        <pc:sldMkLst>
          <pc:docMk/>
          <pc:sldMk cId="381556707" sldId="405"/>
        </pc:sldMkLst>
      </pc:sldChg>
      <pc:sldChg chg="del ord">
        <pc:chgData name="Hilde Wormdahl" userId="c928ccbb-38e9-455e-9b22-ae4cd47f245c" providerId="ADAL" clId="{5C5B2596-7B2A-4775-9610-E0514A6BBDD2}" dt="2022-11-11T07:44:35.682" v="194" actId="2696"/>
        <pc:sldMkLst>
          <pc:docMk/>
          <pc:sldMk cId="3482538906" sldId="406"/>
        </pc:sldMkLst>
      </pc:sldChg>
      <pc:sldChg chg="addSp delSp modSp mod ord modNotesTx">
        <pc:chgData name="Hilde Wormdahl" userId="c928ccbb-38e9-455e-9b22-ae4cd47f245c" providerId="ADAL" clId="{5C5B2596-7B2A-4775-9610-E0514A6BBDD2}" dt="2022-11-11T08:58:58.509" v="1041"/>
        <pc:sldMkLst>
          <pc:docMk/>
          <pc:sldMk cId="2784109688" sldId="407"/>
        </pc:sldMkLst>
        <pc:picChg chg="add mod ord modCrop">
          <ac:chgData name="Hilde Wormdahl" userId="c928ccbb-38e9-455e-9b22-ae4cd47f245c" providerId="ADAL" clId="{5C5B2596-7B2A-4775-9610-E0514A6BBDD2}" dt="2022-11-11T08:53:24.326" v="1004" actId="167"/>
          <ac:picMkLst>
            <pc:docMk/>
            <pc:sldMk cId="2784109688" sldId="407"/>
            <ac:picMk id="3" creationId="{31C62B02-47F6-4613-9DD8-0A6020642C0C}"/>
          </ac:picMkLst>
        </pc:picChg>
        <pc:picChg chg="del">
          <ac:chgData name="Hilde Wormdahl" userId="c928ccbb-38e9-455e-9b22-ae4cd47f245c" providerId="ADAL" clId="{5C5B2596-7B2A-4775-9610-E0514A6BBDD2}" dt="2022-11-11T08:53:25.529" v="1005" actId="478"/>
          <ac:picMkLst>
            <pc:docMk/>
            <pc:sldMk cId="2784109688" sldId="407"/>
            <ac:picMk id="11" creationId="{145AC96B-B3D2-400F-AEB2-272631714E1C}"/>
          </ac:picMkLst>
        </pc:picChg>
        <pc:picChg chg="del">
          <ac:chgData name="Hilde Wormdahl" userId="c928ccbb-38e9-455e-9b22-ae4cd47f245c" providerId="ADAL" clId="{5C5B2596-7B2A-4775-9610-E0514A6BBDD2}" dt="2022-11-11T08:53:27.044" v="1007" actId="478"/>
          <ac:picMkLst>
            <pc:docMk/>
            <pc:sldMk cId="2784109688" sldId="407"/>
            <ac:picMk id="13" creationId="{3759B522-9BA0-499F-876A-D3A9E951905F}"/>
          </ac:picMkLst>
        </pc:picChg>
        <pc:picChg chg="del">
          <ac:chgData name="Hilde Wormdahl" userId="c928ccbb-38e9-455e-9b22-ae4cd47f245c" providerId="ADAL" clId="{5C5B2596-7B2A-4775-9610-E0514A6BBDD2}" dt="2022-11-11T08:53:26.464" v="1006" actId="478"/>
          <ac:picMkLst>
            <pc:docMk/>
            <pc:sldMk cId="2784109688" sldId="407"/>
            <ac:picMk id="19" creationId="{814410D5-392D-4FA1-9EF3-7C1156253DBA}"/>
          </ac:picMkLst>
        </pc:picChg>
      </pc:sldChg>
      <pc:sldChg chg="add del">
        <pc:chgData name="Hilde Wormdahl" userId="c928ccbb-38e9-455e-9b22-ae4cd47f245c" providerId="ADAL" clId="{5C5B2596-7B2A-4775-9610-E0514A6BBDD2}" dt="2022-11-11T07:44:42.194" v="195" actId="2696"/>
        <pc:sldMkLst>
          <pc:docMk/>
          <pc:sldMk cId="858141688" sldId="408"/>
        </pc:sldMkLst>
      </pc:sldChg>
      <pc:sldChg chg="modSp add mod modNotesTx">
        <pc:chgData name="Hilde Wormdahl" userId="c928ccbb-38e9-455e-9b22-ae4cd47f245c" providerId="ADAL" clId="{5C5B2596-7B2A-4775-9610-E0514A6BBDD2}" dt="2022-11-11T08:48:09.821" v="976" actId="20577"/>
        <pc:sldMkLst>
          <pc:docMk/>
          <pc:sldMk cId="409836221" sldId="412"/>
        </pc:sldMkLst>
        <pc:picChg chg="mod">
          <ac:chgData name="Hilde Wormdahl" userId="c928ccbb-38e9-455e-9b22-ae4cd47f245c" providerId="ADAL" clId="{5C5B2596-7B2A-4775-9610-E0514A6BBDD2}" dt="2022-11-11T07:45:12.109" v="198" actId="14100"/>
          <ac:picMkLst>
            <pc:docMk/>
            <pc:sldMk cId="409836221" sldId="412"/>
            <ac:picMk id="4" creationId="{9DEA280C-7A96-404B-8A7E-A6EBD4A6317C}"/>
          </ac:picMkLst>
        </pc:picChg>
      </pc:sldChg>
      <pc:sldChg chg="add del ord">
        <pc:chgData name="Hilde Wormdahl" userId="c928ccbb-38e9-455e-9b22-ae4cd47f245c" providerId="ADAL" clId="{5C5B2596-7B2A-4775-9610-E0514A6BBDD2}" dt="2022-11-11T07:44:35.682" v="194" actId="2696"/>
        <pc:sldMkLst>
          <pc:docMk/>
          <pc:sldMk cId="906753504" sldId="413"/>
        </pc:sldMkLst>
      </pc:sldChg>
      <pc:sldChg chg="add del">
        <pc:chgData name="Hilde Wormdahl" userId="c928ccbb-38e9-455e-9b22-ae4cd47f245c" providerId="ADAL" clId="{5C5B2596-7B2A-4775-9610-E0514A6BBDD2}" dt="2022-11-11T07:43:26.997" v="187" actId="2696"/>
        <pc:sldMkLst>
          <pc:docMk/>
          <pc:sldMk cId="1992117745" sldId="414"/>
        </pc:sldMkLst>
      </pc:sldChg>
      <pc:sldChg chg="delSp add del mod modNotesTx">
        <pc:chgData name="Hilde Wormdahl" userId="c928ccbb-38e9-455e-9b22-ae4cd47f245c" providerId="ADAL" clId="{5C5B2596-7B2A-4775-9610-E0514A6BBDD2}" dt="2022-11-11T07:53:55.611" v="465" actId="2696"/>
        <pc:sldMkLst>
          <pc:docMk/>
          <pc:sldMk cId="4109981057" sldId="417"/>
        </pc:sldMkLst>
        <pc:picChg chg="del">
          <ac:chgData name="Hilde Wormdahl" userId="c928ccbb-38e9-455e-9b22-ae4cd47f245c" providerId="ADAL" clId="{5C5B2596-7B2A-4775-9610-E0514A6BBDD2}" dt="2022-11-11T07:52:43.247" v="422" actId="21"/>
          <ac:picMkLst>
            <pc:docMk/>
            <pc:sldMk cId="4109981057" sldId="417"/>
            <ac:picMk id="4" creationId="{0ED2C118-D0EB-4F49-8B24-AD1D597D7AB6}"/>
          </ac:picMkLst>
        </pc:picChg>
      </pc:sldChg>
      <pc:sldChg chg="addSp delSp modSp add mod modNotesTx">
        <pc:chgData name="Hilde Wormdahl" userId="c928ccbb-38e9-455e-9b22-ae4cd47f245c" providerId="ADAL" clId="{5C5B2596-7B2A-4775-9610-E0514A6BBDD2}" dt="2022-11-11T08:24:32.841" v="665" actId="732"/>
        <pc:sldMkLst>
          <pc:docMk/>
          <pc:sldMk cId="443310540" sldId="421"/>
        </pc:sldMkLst>
        <pc:picChg chg="add mod modCrop">
          <ac:chgData name="Hilde Wormdahl" userId="c928ccbb-38e9-455e-9b22-ae4cd47f245c" providerId="ADAL" clId="{5C5B2596-7B2A-4775-9610-E0514A6BBDD2}" dt="2022-11-11T08:24:32.841" v="665" actId="732"/>
          <ac:picMkLst>
            <pc:docMk/>
            <pc:sldMk cId="443310540" sldId="421"/>
            <ac:picMk id="3" creationId="{3D596D0B-2329-415E-BAC4-FAE65D3B3031}"/>
          </ac:picMkLst>
        </pc:picChg>
        <pc:picChg chg="del mod modCrop">
          <ac:chgData name="Hilde Wormdahl" userId="c928ccbb-38e9-455e-9b22-ae4cd47f245c" providerId="ADAL" clId="{5C5B2596-7B2A-4775-9610-E0514A6BBDD2}" dt="2022-11-11T08:22:55.528" v="652" actId="478"/>
          <ac:picMkLst>
            <pc:docMk/>
            <pc:sldMk cId="443310540" sldId="421"/>
            <ac:picMk id="4" creationId="{6B2A41C2-140A-4E2D-8588-1A8F064EE5FB}"/>
          </ac:picMkLst>
        </pc:picChg>
        <pc:picChg chg="add del mod">
          <ac:chgData name="Hilde Wormdahl" userId="c928ccbb-38e9-455e-9b22-ae4cd47f245c" providerId="ADAL" clId="{5C5B2596-7B2A-4775-9610-E0514A6BBDD2}" dt="2022-11-11T07:47:11.732" v="220" actId="478"/>
          <ac:picMkLst>
            <pc:docMk/>
            <pc:sldMk cId="443310540" sldId="421"/>
            <ac:picMk id="5" creationId="{50B474E1-300F-486B-B16F-466EB241829D}"/>
          </ac:picMkLst>
        </pc:picChg>
        <pc:picChg chg="add del mod">
          <ac:chgData name="Hilde Wormdahl" userId="c928ccbb-38e9-455e-9b22-ae4cd47f245c" providerId="ADAL" clId="{5C5B2596-7B2A-4775-9610-E0514A6BBDD2}" dt="2022-11-11T07:48:50.276" v="232" actId="478"/>
          <ac:picMkLst>
            <pc:docMk/>
            <pc:sldMk cId="443310540" sldId="421"/>
            <ac:picMk id="7" creationId="{9F0EA48B-018A-4DCC-A8DF-5359AFA65540}"/>
          </ac:picMkLst>
        </pc:picChg>
        <pc:picChg chg="add mod modCrop">
          <ac:chgData name="Hilde Wormdahl" userId="c928ccbb-38e9-455e-9b22-ae4cd47f245c" providerId="ADAL" clId="{5C5B2596-7B2A-4775-9610-E0514A6BBDD2}" dt="2022-11-11T08:24:20.224" v="664" actId="18131"/>
          <ac:picMkLst>
            <pc:docMk/>
            <pc:sldMk cId="443310540" sldId="421"/>
            <ac:picMk id="8" creationId="{6F019147-EE40-4540-89CE-09637D3DD2A7}"/>
          </ac:picMkLst>
        </pc:picChg>
        <pc:picChg chg="add del mod">
          <ac:chgData name="Hilde Wormdahl" userId="c928ccbb-38e9-455e-9b22-ae4cd47f245c" providerId="ADAL" clId="{5C5B2596-7B2A-4775-9610-E0514A6BBDD2}" dt="2022-11-11T08:24:12.212" v="662" actId="478"/>
          <ac:picMkLst>
            <pc:docMk/>
            <pc:sldMk cId="443310540" sldId="421"/>
            <ac:picMk id="11" creationId="{6368AC01-B09F-4FA3-9682-9716A3155FCE}"/>
          </ac:picMkLst>
        </pc:picChg>
      </pc:sldChg>
      <pc:sldChg chg="addSp delSp modSp add mod modNotesTx">
        <pc:chgData name="Hilde Wormdahl" userId="c928ccbb-38e9-455e-9b22-ae4cd47f245c" providerId="ADAL" clId="{5C5B2596-7B2A-4775-9610-E0514A6BBDD2}" dt="2022-11-11T08:27:55.025" v="697" actId="732"/>
        <pc:sldMkLst>
          <pc:docMk/>
          <pc:sldMk cId="515410835" sldId="422"/>
        </pc:sldMkLst>
        <pc:picChg chg="mod modCrop">
          <ac:chgData name="Hilde Wormdahl" userId="c928ccbb-38e9-455e-9b22-ae4cd47f245c" providerId="ADAL" clId="{5C5B2596-7B2A-4775-9610-E0514A6BBDD2}" dt="2022-11-11T08:27:55.025" v="697" actId="732"/>
          <ac:picMkLst>
            <pc:docMk/>
            <pc:sldMk cId="515410835" sldId="422"/>
            <ac:picMk id="3" creationId="{DA89AE6C-CB12-4C9F-A19B-8848DD3C1FCD}"/>
          </ac:picMkLst>
        </pc:picChg>
        <pc:picChg chg="mod modCrop">
          <ac:chgData name="Hilde Wormdahl" userId="c928ccbb-38e9-455e-9b22-ae4cd47f245c" providerId="ADAL" clId="{5C5B2596-7B2A-4775-9610-E0514A6BBDD2}" dt="2022-11-11T08:27:48.272" v="696" actId="732"/>
          <ac:picMkLst>
            <pc:docMk/>
            <pc:sldMk cId="515410835" sldId="422"/>
            <ac:picMk id="5" creationId="{C4AB9D59-762D-4766-83D3-835D84A6104E}"/>
          </ac:picMkLst>
        </pc:picChg>
        <pc:picChg chg="add del mod">
          <ac:chgData name="Hilde Wormdahl" userId="c928ccbb-38e9-455e-9b22-ae4cd47f245c" providerId="ADAL" clId="{5C5B2596-7B2A-4775-9610-E0514A6BBDD2}" dt="2022-11-11T08:27:20.809" v="693" actId="478"/>
          <ac:picMkLst>
            <pc:docMk/>
            <pc:sldMk cId="515410835" sldId="422"/>
            <ac:picMk id="6" creationId="{ED94D10D-BC76-4712-9FCF-C656FD54FE59}"/>
          </ac:picMkLst>
        </pc:picChg>
      </pc:sldChg>
      <pc:sldChg chg="addSp delSp modSp add mod modNotesTx">
        <pc:chgData name="Hilde Wormdahl" userId="c928ccbb-38e9-455e-9b22-ae4cd47f245c" providerId="ADAL" clId="{5C5B2596-7B2A-4775-9610-E0514A6BBDD2}" dt="2022-11-11T08:30:50.481" v="730" actId="20577"/>
        <pc:sldMkLst>
          <pc:docMk/>
          <pc:sldMk cId="4073633797" sldId="423"/>
        </pc:sldMkLst>
        <pc:spChg chg="add mod">
          <ac:chgData name="Hilde Wormdahl" userId="c928ccbb-38e9-455e-9b22-ae4cd47f245c" providerId="ADAL" clId="{5C5B2596-7B2A-4775-9610-E0514A6BBDD2}" dt="2022-11-11T08:29:58.143" v="716"/>
          <ac:spMkLst>
            <pc:docMk/>
            <pc:sldMk cId="4073633797" sldId="423"/>
            <ac:spMk id="7" creationId="{D4E949E9-19FA-4712-843B-CB06733B4EBC}"/>
          </ac:spMkLst>
        </pc:spChg>
        <pc:picChg chg="mod modCrop">
          <ac:chgData name="Hilde Wormdahl" userId="c928ccbb-38e9-455e-9b22-ae4cd47f245c" providerId="ADAL" clId="{5C5B2596-7B2A-4775-9610-E0514A6BBDD2}" dt="2022-11-11T08:29:49.529" v="715" actId="732"/>
          <ac:picMkLst>
            <pc:docMk/>
            <pc:sldMk cId="4073633797" sldId="423"/>
            <ac:picMk id="3" creationId="{474DCA4B-D012-459A-AC8A-046442176B4F}"/>
          </ac:picMkLst>
        </pc:picChg>
        <pc:picChg chg="add del mod">
          <ac:chgData name="Hilde Wormdahl" userId="c928ccbb-38e9-455e-9b22-ae4cd47f245c" providerId="ADAL" clId="{5C5B2596-7B2A-4775-9610-E0514A6BBDD2}" dt="2022-11-11T08:18:55.021" v="607" actId="21"/>
          <ac:picMkLst>
            <pc:docMk/>
            <pc:sldMk cId="4073633797" sldId="423"/>
            <ac:picMk id="4" creationId="{96CFB2C1-FB0F-4789-A070-C10FC1CE268F}"/>
          </ac:picMkLst>
        </pc:picChg>
        <pc:picChg chg="add del mod modCrop">
          <ac:chgData name="Hilde Wormdahl" userId="c928ccbb-38e9-455e-9b22-ae4cd47f245c" providerId="ADAL" clId="{5C5B2596-7B2A-4775-9610-E0514A6BBDD2}" dt="2022-11-11T08:29:40.657" v="714" actId="732"/>
          <ac:picMkLst>
            <pc:docMk/>
            <pc:sldMk cId="4073633797" sldId="423"/>
            <ac:picMk id="5" creationId="{843D2642-7138-4957-9AB3-110686532F3C}"/>
          </ac:picMkLst>
        </pc:picChg>
        <pc:picChg chg="add del mod">
          <ac:chgData name="Hilde Wormdahl" userId="c928ccbb-38e9-455e-9b22-ae4cd47f245c" providerId="ADAL" clId="{5C5B2596-7B2A-4775-9610-E0514A6BBDD2}" dt="2022-11-11T08:28:37.843" v="706" actId="478"/>
          <ac:picMkLst>
            <pc:docMk/>
            <pc:sldMk cId="4073633797" sldId="423"/>
            <ac:picMk id="6" creationId="{E856215E-749A-494E-9AA8-B85F044FE097}"/>
          </ac:picMkLst>
        </pc:picChg>
      </pc:sldChg>
      <pc:sldChg chg="addSp delSp modSp add mod">
        <pc:chgData name="Hilde Wormdahl" userId="c928ccbb-38e9-455e-9b22-ae4cd47f245c" providerId="ADAL" clId="{5C5B2596-7B2A-4775-9610-E0514A6BBDD2}" dt="2022-11-11T08:57:37.550" v="1037" actId="732"/>
        <pc:sldMkLst>
          <pc:docMk/>
          <pc:sldMk cId="2389438909" sldId="424"/>
        </pc:sldMkLst>
        <pc:picChg chg="mod">
          <ac:chgData name="Hilde Wormdahl" userId="c928ccbb-38e9-455e-9b22-ae4cd47f245c" providerId="ADAL" clId="{5C5B2596-7B2A-4775-9610-E0514A6BBDD2}" dt="2022-11-11T08:31:56.807" v="744" actId="1076"/>
          <ac:picMkLst>
            <pc:docMk/>
            <pc:sldMk cId="2389438909" sldId="424"/>
            <ac:picMk id="3" creationId="{179B6ACF-3674-4FE2-8CB3-9EC952CB3F4A}"/>
          </ac:picMkLst>
        </pc:picChg>
        <pc:picChg chg="add mod modCrop">
          <ac:chgData name="Hilde Wormdahl" userId="c928ccbb-38e9-455e-9b22-ae4cd47f245c" providerId="ADAL" clId="{5C5B2596-7B2A-4775-9610-E0514A6BBDD2}" dt="2022-11-11T08:57:37.550" v="1037" actId="732"/>
          <ac:picMkLst>
            <pc:docMk/>
            <pc:sldMk cId="2389438909" sldId="424"/>
            <ac:picMk id="4" creationId="{9DA08C04-ABD9-4A9F-9974-60CE899D1FC4}"/>
          </ac:picMkLst>
        </pc:picChg>
        <pc:picChg chg="mod">
          <ac:chgData name="Hilde Wormdahl" userId="c928ccbb-38e9-455e-9b22-ae4cd47f245c" providerId="ADAL" clId="{5C5B2596-7B2A-4775-9610-E0514A6BBDD2}" dt="2022-11-11T08:31:46.776" v="742" actId="1076"/>
          <ac:picMkLst>
            <pc:docMk/>
            <pc:sldMk cId="2389438909" sldId="424"/>
            <ac:picMk id="6" creationId="{01451E15-D57D-4803-B714-9D16A3267BBF}"/>
          </ac:picMkLst>
        </pc:picChg>
        <pc:picChg chg="add del mod modCrop">
          <ac:chgData name="Hilde Wormdahl" userId="c928ccbb-38e9-455e-9b22-ae4cd47f245c" providerId="ADAL" clId="{5C5B2596-7B2A-4775-9610-E0514A6BBDD2}" dt="2022-11-11T08:56:58.734" v="1023" actId="478"/>
          <ac:picMkLst>
            <pc:docMk/>
            <pc:sldMk cId="2389438909" sldId="424"/>
            <ac:picMk id="7" creationId="{BCDFECC3-1B15-49F1-AEF4-490B1B811947}"/>
          </ac:picMkLst>
        </pc:picChg>
        <pc:picChg chg="add del mod">
          <ac:chgData name="Hilde Wormdahl" userId="c928ccbb-38e9-455e-9b22-ae4cd47f245c" providerId="ADAL" clId="{5C5B2596-7B2A-4775-9610-E0514A6BBDD2}" dt="2022-11-11T08:14:05.837" v="564" actId="478"/>
          <ac:picMkLst>
            <pc:docMk/>
            <pc:sldMk cId="2389438909" sldId="424"/>
            <ac:picMk id="9" creationId="{9222EDF0-4F96-4824-92B5-F5A12D669110}"/>
          </ac:picMkLst>
        </pc:picChg>
        <pc:picChg chg="del">
          <ac:chgData name="Hilde Wormdahl" userId="c928ccbb-38e9-455e-9b22-ae4cd47f245c" providerId="ADAL" clId="{5C5B2596-7B2A-4775-9610-E0514A6BBDD2}" dt="2022-11-11T08:13:57.846" v="563" actId="478"/>
          <ac:picMkLst>
            <pc:docMk/>
            <pc:sldMk cId="2389438909" sldId="424"/>
            <ac:picMk id="11" creationId="{A4C0EE27-BF8F-42F9-AD6B-A60F5701DB4E}"/>
          </ac:picMkLst>
        </pc:picChg>
        <pc:picChg chg="add mod">
          <ac:chgData name="Hilde Wormdahl" userId="c928ccbb-38e9-455e-9b22-ae4cd47f245c" providerId="ADAL" clId="{5C5B2596-7B2A-4775-9610-E0514A6BBDD2}" dt="2022-11-11T08:31:48.431" v="743" actId="1076"/>
          <ac:picMkLst>
            <pc:docMk/>
            <pc:sldMk cId="2389438909" sldId="424"/>
            <ac:picMk id="12" creationId="{A4C73B55-A180-4008-850A-1C0A08FEB95B}"/>
          </ac:picMkLst>
        </pc:picChg>
        <pc:picChg chg="mod">
          <ac:chgData name="Hilde Wormdahl" userId="c928ccbb-38e9-455e-9b22-ae4cd47f245c" providerId="ADAL" clId="{5C5B2596-7B2A-4775-9610-E0514A6BBDD2}" dt="2022-11-11T08:31:20.808" v="733" actId="1076"/>
          <ac:picMkLst>
            <pc:docMk/>
            <pc:sldMk cId="2389438909" sldId="424"/>
            <ac:picMk id="13" creationId="{738B9049-7101-41C5-912D-E55CB230BFE1}"/>
          </ac:picMkLst>
        </pc:picChg>
        <pc:picChg chg="add mod">
          <ac:chgData name="Hilde Wormdahl" userId="c928ccbb-38e9-455e-9b22-ae4cd47f245c" providerId="ADAL" clId="{5C5B2596-7B2A-4775-9610-E0514A6BBDD2}" dt="2022-11-11T08:32:04.120" v="747" actId="1076"/>
          <ac:picMkLst>
            <pc:docMk/>
            <pc:sldMk cId="2389438909" sldId="424"/>
            <ac:picMk id="14" creationId="{F78E7B46-63D3-41A0-8F7E-EE2F0DC992AD}"/>
          </ac:picMkLst>
        </pc:picChg>
        <pc:picChg chg="add del mod">
          <ac:chgData name="Hilde Wormdahl" userId="c928ccbb-38e9-455e-9b22-ae4cd47f245c" providerId="ADAL" clId="{5C5B2596-7B2A-4775-9610-E0514A6BBDD2}" dt="2022-11-11T08:31:22.551" v="734" actId="478"/>
          <ac:picMkLst>
            <pc:docMk/>
            <pc:sldMk cId="2389438909" sldId="424"/>
            <ac:picMk id="15" creationId="{D3FF1D8A-B285-4145-878C-E3C7F7D1DD8C}"/>
          </ac:picMkLst>
        </pc:picChg>
        <pc:picChg chg="add del mod">
          <ac:chgData name="Hilde Wormdahl" userId="c928ccbb-38e9-455e-9b22-ae4cd47f245c" providerId="ADAL" clId="{5C5B2596-7B2A-4775-9610-E0514A6BBDD2}" dt="2022-11-11T08:57:20.509" v="1032" actId="478"/>
          <ac:picMkLst>
            <pc:docMk/>
            <pc:sldMk cId="2389438909" sldId="424"/>
            <ac:picMk id="17" creationId="{1EB58206-CC6B-4DA2-A29F-3B580C7ABED8}"/>
          </ac:picMkLst>
        </pc:picChg>
        <pc:picChg chg="add mod">
          <ac:chgData name="Hilde Wormdahl" userId="c928ccbb-38e9-455e-9b22-ae4cd47f245c" providerId="ADAL" clId="{5C5B2596-7B2A-4775-9610-E0514A6BBDD2}" dt="2022-11-11T08:57:31.541" v="1036" actId="14100"/>
          <ac:picMkLst>
            <pc:docMk/>
            <pc:sldMk cId="2389438909" sldId="424"/>
            <ac:picMk id="19" creationId="{AF3A73A2-01A8-4524-992B-8D41C5982437}"/>
          </ac:picMkLst>
        </pc:picChg>
      </pc:sldChg>
      <pc:sldChg chg="add modNotesTx">
        <pc:chgData name="Hilde Wormdahl" userId="c928ccbb-38e9-455e-9b22-ae4cd47f245c" providerId="ADAL" clId="{5C5B2596-7B2A-4775-9610-E0514A6BBDD2}" dt="2022-11-11T08:32:35.337" v="749" actId="20577"/>
        <pc:sldMkLst>
          <pc:docMk/>
          <pc:sldMk cId="538399331" sldId="425"/>
        </pc:sldMkLst>
      </pc:sldChg>
      <pc:sldChg chg="addSp delSp modSp add mod modNotesTx">
        <pc:chgData name="Hilde Wormdahl" userId="c928ccbb-38e9-455e-9b22-ae4cd47f245c" providerId="ADAL" clId="{5C5B2596-7B2A-4775-9610-E0514A6BBDD2}" dt="2022-11-11T08:58:44.478" v="1038" actId="20577"/>
        <pc:sldMkLst>
          <pc:docMk/>
          <pc:sldMk cId="73474680" sldId="426"/>
        </pc:sldMkLst>
        <pc:picChg chg="mod modCrop">
          <ac:chgData name="Hilde Wormdahl" userId="c928ccbb-38e9-455e-9b22-ae4cd47f245c" providerId="ADAL" clId="{5C5B2596-7B2A-4775-9610-E0514A6BBDD2}" dt="2022-11-11T08:43:04.071" v="882" actId="18131"/>
          <ac:picMkLst>
            <pc:docMk/>
            <pc:sldMk cId="73474680" sldId="426"/>
            <ac:picMk id="3" creationId="{DF232D10-3722-499D-9260-FC2615022C93}"/>
          </ac:picMkLst>
        </pc:picChg>
        <pc:picChg chg="add del mod">
          <ac:chgData name="Hilde Wormdahl" userId="c928ccbb-38e9-455e-9b22-ae4cd47f245c" providerId="ADAL" clId="{5C5B2596-7B2A-4775-9610-E0514A6BBDD2}" dt="2022-11-11T08:40:40.894" v="860" actId="478"/>
          <ac:picMkLst>
            <pc:docMk/>
            <pc:sldMk cId="73474680" sldId="426"/>
            <ac:picMk id="4" creationId="{2E49A5E6-F488-4F9B-B340-31D6A51705FC}"/>
          </ac:picMkLst>
        </pc:picChg>
        <pc:picChg chg="mod modCrop">
          <ac:chgData name="Hilde Wormdahl" userId="c928ccbb-38e9-455e-9b22-ae4cd47f245c" providerId="ADAL" clId="{5C5B2596-7B2A-4775-9610-E0514A6BBDD2}" dt="2022-11-11T08:42:23.903" v="874" actId="732"/>
          <ac:picMkLst>
            <pc:docMk/>
            <pc:sldMk cId="73474680" sldId="426"/>
            <ac:picMk id="5" creationId="{A68E3A65-A572-4983-B3C2-2B727E34AD6A}"/>
          </ac:picMkLst>
        </pc:picChg>
        <pc:picChg chg="add del mod">
          <ac:chgData name="Hilde Wormdahl" userId="c928ccbb-38e9-455e-9b22-ae4cd47f245c" providerId="ADAL" clId="{5C5B2596-7B2A-4775-9610-E0514A6BBDD2}" dt="2022-11-11T08:42:28.330" v="875" actId="478"/>
          <ac:picMkLst>
            <pc:docMk/>
            <pc:sldMk cId="73474680" sldId="426"/>
            <ac:picMk id="7" creationId="{E0555DEB-2864-4562-B26A-AC1F39607907}"/>
          </ac:picMkLst>
        </pc:picChg>
        <pc:picChg chg="add del mod">
          <ac:chgData name="Hilde Wormdahl" userId="c928ccbb-38e9-455e-9b22-ae4cd47f245c" providerId="ADAL" clId="{5C5B2596-7B2A-4775-9610-E0514A6BBDD2}" dt="2022-11-11T08:42:44.646" v="879" actId="478"/>
          <ac:picMkLst>
            <pc:docMk/>
            <pc:sldMk cId="73474680" sldId="426"/>
            <ac:picMk id="8" creationId="{2523BC62-E881-440A-A65C-D3FA653DA30A}"/>
          </ac:picMkLst>
        </pc:picChg>
      </pc:sldChg>
      <pc:sldChg chg="addSp delSp modSp add mod ord modNotesTx">
        <pc:chgData name="Hilde Wormdahl" userId="c928ccbb-38e9-455e-9b22-ae4cd47f245c" providerId="ADAL" clId="{5C5B2596-7B2A-4775-9610-E0514A6BBDD2}" dt="2022-11-11T08:08:18.730" v="516" actId="20577"/>
        <pc:sldMkLst>
          <pc:docMk/>
          <pc:sldMk cId="2467611534" sldId="427"/>
        </pc:sldMkLst>
        <pc:picChg chg="del mod">
          <ac:chgData name="Hilde Wormdahl" userId="c928ccbb-38e9-455e-9b22-ae4cd47f245c" providerId="ADAL" clId="{5C5B2596-7B2A-4775-9610-E0514A6BBDD2}" dt="2022-11-11T08:06:58.514" v="502" actId="478"/>
          <ac:picMkLst>
            <pc:docMk/>
            <pc:sldMk cId="2467611534" sldId="427"/>
            <ac:picMk id="3" creationId="{B3A66F61-AC6A-41ED-8905-87878B9E2F0D}"/>
          </ac:picMkLst>
        </pc:picChg>
        <pc:picChg chg="add mod modCrop">
          <ac:chgData name="Hilde Wormdahl" userId="c928ccbb-38e9-455e-9b22-ae4cd47f245c" providerId="ADAL" clId="{5C5B2596-7B2A-4775-9610-E0514A6BBDD2}" dt="2022-11-11T08:08:13.707" v="515" actId="18131"/>
          <ac:picMkLst>
            <pc:docMk/>
            <pc:sldMk cId="2467611534" sldId="427"/>
            <ac:picMk id="4" creationId="{72104D36-6D96-4A33-8C4D-2FC241FC6BEC}"/>
          </ac:picMkLst>
        </pc:picChg>
        <pc:picChg chg="add del mod modCrop">
          <ac:chgData name="Hilde Wormdahl" userId="c928ccbb-38e9-455e-9b22-ae4cd47f245c" providerId="ADAL" clId="{5C5B2596-7B2A-4775-9610-E0514A6BBDD2}" dt="2022-11-11T08:07:40.549" v="510" actId="478"/>
          <ac:picMkLst>
            <pc:docMk/>
            <pc:sldMk cId="2467611534" sldId="427"/>
            <ac:picMk id="5" creationId="{51D1C039-2D4F-4FFF-BF2E-58BD4B66D69F}"/>
          </ac:picMkLst>
        </pc:picChg>
        <pc:picChg chg="add del mod">
          <ac:chgData name="Hilde Wormdahl" userId="c928ccbb-38e9-455e-9b22-ae4cd47f245c" providerId="ADAL" clId="{5C5B2596-7B2A-4775-9610-E0514A6BBDD2}" dt="2022-11-11T07:58:09.015" v="496" actId="478"/>
          <ac:picMkLst>
            <pc:docMk/>
            <pc:sldMk cId="2467611534" sldId="427"/>
            <ac:picMk id="8" creationId="{07884A54-C569-4342-BDAB-8355018C61CE}"/>
          </ac:picMkLst>
        </pc:picChg>
        <pc:picChg chg="add mod modCrop">
          <ac:chgData name="Hilde Wormdahl" userId="c928ccbb-38e9-455e-9b22-ae4cd47f245c" providerId="ADAL" clId="{5C5B2596-7B2A-4775-9610-E0514A6BBDD2}" dt="2022-11-11T08:07:57.506" v="512" actId="18131"/>
          <ac:picMkLst>
            <pc:docMk/>
            <pc:sldMk cId="2467611534" sldId="427"/>
            <ac:picMk id="11" creationId="{4C83DC4A-043F-4254-94FE-D9FA2A225FDD}"/>
          </ac:picMkLst>
        </pc:picChg>
      </pc:sldChg>
      <pc:sldChg chg="addSp delSp modSp add mod modNotesTx">
        <pc:chgData name="Hilde Wormdahl" userId="c928ccbb-38e9-455e-9b22-ae4cd47f245c" providerId="ADAL" clId="{5C5B2596-7B2A-4775-9610-E0514A6BBDD2}" dt="2022-11-11T08:35:52.038" v="813" actId="20577"/>
        <pc:sldMkLst>
          <pc:docMk/>
          <pc:sldMk cId="1782171487" sldId="428"/>
        </pc:sldMkLst>
        <pc:picChg chg="add mod modCrop">
          <ac:chgData name="Hilde Wormdahl" userId="c928ccbb-38e9-455e-9b22-ae4cd47f245c" providerId="ADAL" clId="{5C5B2596-7B2A-4775-9610-E0514A6BBDD2}" dt="2022-11-11T08:34:33.879" v="768" actId="18131"/>
          <ac:picMkLst>
            <pc:docMk/>
            <pc:sldMk cId="1782171487" sldId="428"/>
            <ac:picMk id="3" creationId="{A3A00D03-4B3B-4516-AF10-342FF94D6F04}"/>
          </ac:picMkLst>
        </pc:picChg>
        <pc:picChg chg="add mod modCrop">
          <ac:chgData name="Hilde Wormdahl" userId="c928ccbb-38e9-455e-9b22-ae4cd47f245c" providerId="ADAL" clId="{5C5B2596-7B2A-4775-9610-E0514A6BBDD2}" dt="2022-11-11T08:35:23.960" v="775" actId="732"/>
          <ac:picMkLst>
            <pc:docMk/>
            <pc:sldMk cId="1782171487" sldId="428"/>
            <ac:picMk id="5" creationId="{774001A9-3296-42E1-8AB2-E8566659789A}"/>
          </ac:picMkLst>
        </pc:picChg>
        <pc:picChg chg="del">
          <ac:chgData name="Hilde Wormdahl" userId="c928ccbb-38e9-455e-9b22-ae4cd47f245c" providerId="ADAL" clId="{5C5B2596-7B2A-4775-9610-E0514A6BBDD2}" dt="2022-11-11T08:34:48.424" v="770" actId="478"/>
          <ac:picMkLst>
            <pc:docMk/>
            <pc:sldMk cId="1782171487" sldId="428"/>
            <ac:picMk id="13" creationId="{3759B522-9BA0-499F-876A-D3A9E951905F}"/>
          </ac:picMkLst>
        </pc:picChg>
      </pc:sldChg>
    </pc:docChg>
  </pc:docChgLst>
  <pc:docChgLst>
    <pc:chgData name="Lars Kristensen" userId="S::lars.kristensen@kreftforeningen.no::3da3dedc-940f-4932-9514-2d2c0711604d" providerId="AD" clId="Web-{3BE2D598-5CF5-4B0C-9D34-642B5DB2EE15}"/>
    <pc:docChg chg="modSld">
      <pc:chgData name="Lars Kristensen" userId="S::lars.kristensen@kreftforeningen.no::3da3dedc-940f-4932-9514-2d2c0711604d" providerId="AD" clId="Web-{3BE2D598-5CF5-4B0C-9D34-642B5DB2EE15}" dt="2023-04-26T08:33:08.976" v="4" actId="20577"/>
      <pc:docMkLst>
        <pc:docMk/>
      </pc:docMkLst>
      <pc:sldChg chg="modSp">
        <pc:chgData name="Lars Kristensen" userId="S::lars.kristensen@kreftforeningen.no::3da3dedc-940f-4932-9514-2d2c0711604d" providerId="AD" clId="Web-{3BE2D598-5CF5-4B0C-9D34-642B5DB2EE15}" dt="2023-04-26T08:33:08.976" v="4" actId="20577"/>
        <pc:sldMkLst>
          <pc:docMk/>
          <pc:sldMk cId="643899963" sldId="355"/>
        </pc:sldMkLst>
        <pc:spChg chg="mod">
          <ac:chgData name="Lars Kristensen" userId="S::lars.kristensen@kreftforeningen.no::3da3dedc-940f-4932-9514-2d2c0711604d" providerId="AD" clId="Web-{3BE2D598-5CF5-4B0C-9D34-642B5DB2EE15}" dt="2023-04-26T08:33:08.976" v="4" actId="20577"/>
          <ac:spMkLst>
            <pc:docMk/>
            <pc:sldMk cId="643899963" sldId="355"/>
            <ac:spMk id="4" creationId="{F2EF22D7-BC96-488F-B510-78044214FF9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D9D97A79-2153-9F45-AD8B-A4DE617585D4}" type="datetime1">
              <a:rPr lang="en-US" smtClean="0"/>
              <a:pPr/>
              <a:t>8/1/2023</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634652D-0228-8147-B73A-A462B962A14A}" type="slidenum">
              <a:rPr lang="en-US" smtClean="0"/>
              <a:pPr/>
              <a:t>‹#›</a:t>
            </a:fld>
            <a:endParaRPr lang="en-US"/>
          </a:p>
        </p:txBody>
      </p:sp>
    </p:spTree>
    <p:extLst>
      <p:ext uri="{BB962C8B-B14F-4D97-AF65-F5344CB8AC3E}">
        <p14:creationId xmlns:p14="http://schemas.microsoft.com/office/powerpoint/2010/main" val="223092569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8D671F8-EC37-A545-8172-64BDA83ADF2A}" type="datetime1">
              <a:rPr lang="en-US" smtClean="0"/>
              <a:pPr/>
              <a:t>8/1/2023</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err="1"/>
              <a:t>Second</a:t>
            </a:r>
            <a:r>
              <a:rPr lang="da-DK" dirty="0"/>
              <a:t> </a:t>
            </a:r>
            <a:r>
              <a:rPr lang="da-DK" dirty="0" err="1"/>
              <a:t>level</a:t>
            </a:r>
            <a:endParaRPr lang="da-DK" dirty="0"/>
          </a:p>
          <a:p>
            <a:pPr lvl="2"/>
            <a:r>
              <a:rPr lang="da-DK" dirty="0" err="1"/>
              <a:t>Third</a:t>
            </a:r>
            <a:r>
              <a:rPr lang="da-DK" dirty="0"/>
              <a:t> </a:t>
            </a:r>
            <a:r>
              <a:rPr lang="da-DK" dirty="0" err="1"/>
              <a:t>level</a:t>
            </a:r>
            <a:endParaRPr lang="da-DK" dirty="0"/>
          </a:p>
          <a:p>
            <a:pPr lvl="3"/>
            <a:r>
              <a:rPr lang="da-DK" dirty="0" err="1"/>
              <a:t>Fourth</a:t>
            </a:r>
            <a:r>
              <a:rPr lang="da-DK" dirty="0"/>
              <a:t> </a:t>
            </a:r>
            <a:r>
              <a:rPr lang="da-DK" dirty="0" err="1"/>
              <a:t>level</a:t>
            </a:r>
            <a:endParaRPr lang="da-DK" dirty="0"/>
          </a:p>
          <a:p>
            <a:pPr lvl="4"/>
            <a:r>
              <a:rPr lang="da-DK" dirty="0" err="1"/>
              <a:t>Fifth</a:t>
            </a:r>
            <a:r>
              <a:rPr lang="da-DK" dirty="0"/>
              <a:t> </a:t>
            </a:r>
            <a:r>
              <a:rPr lang="da-DK" dirty="0" err="1"/>
              <a:t>level</a:t>
            </a:r>
            <a:endParaRPr lang="en-US" dirty="0"/>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3527CC3-FCCA-E943-8514-1D3472DB6E64}" type="slidenum">
              <a:rPr lang="en-US" smtClean="0"/>
              <a:pPr/>
              <a:t>‹#›</a:t>
            </a:fld>
            <a:endParaRPr lang="en-US"/>
          </a:p>
        </p:txBody>
      </p:sp>
    </p:spTree>
    <p:extLst>
      <p:ext uri="{BB962C8B-B14F-4D97-AF65-F5344CB8AC3E}">
        <p14:creationId xmlns:p14="http://schemas.microsoft.com/office/powerpoint/2010/main" val="1545520389"/>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100" kern="1200">
        <a:solidFill>
          <a:schemeClr val="tx1"/>
        </a:solidFill>
        <a:latin typeface="Arial" pitchFamily="34" charset="0"/>
        <a:ea typeface="+mn-ea"/>
        <a:cs typeface="Arial" pitchFamily="34" charset="0"/>
      </a:defRPr>
    </a:lvl1pPr>
    <a:lvl2pPr marL="457200" algn="l" defTabSz="457200" rtl="0" eaLnBrk="1" latinLnBrk="0" hangingPunct="1">
      <a:defRPr sz="1100" kern="1200">
        <a:solidFill>
          <a:schemeClr val="tx1"/>
        </a:solidFill>
        <a:latin typeface="Arial" pitchFamily="34" charset="0"/>
        <a:ea typeface="+mn-ea"/>
        <a:cs typeface="Arial" pitchFamily="34" charset="0"/>
      </a:defRPr>
    </a:lvl2pPr>
    <a:lvl3pPr marL="914400" algn="l" defTabSz="457200" rtl="0" eaLnBrk="1" latinLnBrk="0" hangingPunct="1">
      <a:defRPr sz="1100" kern="1200">
        <a:solidFill>
          <a:schemeClr val="tx1"/>
        </a:solidFill>
        <a:latin typeface="Arial" pitchFamily="34" charset="0"/>
        <a:ea typeface="+mn-ea"/>
        <a:cs typeface="Arial" pitchFamily="34" charset="0"/>
      </a:defRPr>
    </a:lvl3pPr>
    <a:lvl4pPr marL="1371600" algn="l" defTabSz="457200" rtl="0" eaLnBrk="1" latinLnBrk="0" hangingPunct="1">
      <a:defRPr sz="1100" kern="1200">
        <a:solidFill>
          <a:schemeClr val="tx1"/>
        </a:solidFill>
        <a:latin typeface="Arial" pitchFamily="34" charset="0"/>
        <a:ea typeface="+mn-ea"/>
        <a:cs typeface="Arial" pitchFamily="34" charset="0"/>
      </a:defRPr>
    </a:lvl4pPr>
    <a:lvl5pPr marL="1828800" algn="l" defTabSz="457200" rtl="0" eaLnBrk="1" latinLnBrk="0" hangingPunct="1">
      <a:defRPr sz="1100" kern="1200">
        <a:solidFill>
          <a:schemeClr val="tx1"/>
        </a:solidFill>
        <a:latin typeface="Arial" pitchFamily="34" charset="0"/>
        <a:ea typeface="+mn-ea"/>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kreftforeningen.no/stafettforlivet/fighter-aeresgjes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Hei. </a:t>
            </a:r>
          </a:p>
          <a:p>
            <a:r>
              <a:rPr lang="nb-NO" dirty="0"/>
              <a:t>Vi er </a:t>
            </a:r>
            <a:r>
              <a:rPr lang="nb-NO" dirty="0" err="1"/>
              <a:t>X</a:t>
            </a:r>
            <a:r>
              <a:rPr lang="nb-NO" dirty="0"/>
              <a:t> og Y og Z</a:t>
            </a:r>
          </a:p>
          <a:p>
            <a:endParaRPr lang="nb-NO" dirty="0"/>
          </a:p>
          <a:p>
            <a:r>
              <a:rPr lang="nb-NO" dirty="0"/>
              <a:t>Jeg skal fortelle litt kort </a:t>
            </a:r>
            <a:r>
              <a:rPr lang="nb-NO" dirty="0" err="1"/>
              <a:t>bakgrunnsinfo</a:t>
            </a:r>
            <a:r>
              <a:rPr lang="nb-NO" dirty="0"/>
              <a:t> om hva og hvem vi i Kreftforeningen og Stafett for livet er, før vi går konkret inn på det arrangementet som vi ønsker å gjennomføre her i</a:t>
            </a:r>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1</a:t>
            </a:fld>
            <a:endParaRPr lang="en-US"/>
          </a:p>
        </p:txBody>
      </p:sp>
    </p:spTree>
    <p:extLst>
      <p:ext uri="{BB962C8B-B14F-4D97-AF65-F5344CB8AC3E}">
        <p14:creationId xmlns:p14="http://schemas.microsoft.com/office/powerpoint/2010/main" val="3366930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b="1" kern="1200" dirty="0">
              <a:solidFill>
                <a:schemeClr val="tx1"/>
              </a:solidFill>
              <a:effectLst/>
              <a:latin typeface="Arial" pitchFamily="34" charset="0"/>
              <a:ea typeface="+mn-ea"/>
              <a:cs typeface="Arial" pitchFamily="34" charset="0"/>
            </a:endParaRPr>
          </a:p>
          <a:p>
            <a:r>
              <a:rPr lang="nb-NO" sz="1100" b="1" kern="1200" dirty="0">
                <a:solidFill>
                  <a:schemeClr val="tx1"/>
                </a:solidFill>
                <a:effectLst/>
                <a:latin typeface="Arial" pitchFamily="34" charset="0"/>
                <a:ea typeface="+mn-ea"/>
                <a:cs typeface="Arial" pitchFamily="34" charset="0"/>
              </a:rPr>
              <a:t>Slik foregår en stafett normalt, uten korona:</a:t>
            </a:r>
            <a:endParaRPr lang="no-NB" sz="1100" kern="1200" dirty="0">
              <a:solidFill>
                <a:schemeClr val="tx1"/>
              </a:solidFill>
              <a:effectLst/>
              <a:latin typeface="Arial" pitchFamily="34" charset="0"/>
              <a:ea typeface="+mn-ea"/>
              <a:cs typeface="Arial" pitchFamily="34" charset="0"/>
            </a:endParaRPr>
          </a:p>
          <a:p>
            <a:pPr lvl="0"/>
            <a:endParaRPr lang="nb-NO" sz="1100" b="1" kern="1200" dirty="0">
              <a:solidFill>
                <a:schemeClr val="tx1"/>
              </a:solidFill>
              <a:effectLst/>
              <a:latin typeface="Arial" pitchFamily="34" charset="0"/>
              <a:ea typeface="+mn-ea"/>
              <a:cs typeface="Arial" pitchFamily="34" charset="0"/>
            </a:endParaRPr>
          </a:p>
          <a:p>
            <a:r>
              <a:rPr lang="nb-NO" sz="1100" b="1" kern="1200" dirty="0">
                <a:solidFill>
                  <a:schemeClr val="tx1"/>
                </a:solidFill>
                <a:effectLst/>
                <a:latin typeface="Arial" pitchFamily="34" charset="0"/>
                <a:ea typeface="+mn-ea"/>
                <a:cs typeface="Arial" pitchFamily="34" charset="0"/>
              </a:rPr>
              <a:t>Fighterrunde:</a:t>
            </a:r>
            <a:r>
              <a:rPr lang="nb-NO" sz="1100" kern="1200" dirty="0">
                <a:solidFill>
                  <a:schemeClr val="tx1"/>
                </a:solidFill>
                <a:effectLst/>
                <a:latin typeface="Arial" pitchFamily="34" charset="0"/>
                <a:ea typeface="+mn-ea"/>
                <a:cs typeface="Arial" pitchFamily="34" charset="0"/>
              </a:rPr>
              <a:t> Arrangementet begynner med en åpningsseremoni og «fighterrunden». </a:t>
            </a:r>
            <a:r>
              <a:rPr lang="nb-NO" sz="1100" u="none" strike="noStrike" kern="1200" dirty="0">
                <a:solidFill>
                  <a:schemeClr val="tx1"/>
                </a:solidFill>
                <a:effectLst/>
                <a:latin typeface="Arial" pitchFamily="34" charset="0"/>
                <a:ea typeface="+mn-ea"/>
                <a:cs typeface="Arial" pitchFamily="34" charset="0"/>
                <a:hlinkClick r:id="rId3"/>
              </a:rPr>
              <a:t>Fightere er stafettenes æresgjester</a:t>
            </a:r>
            <a:r>
              <a:rPr lang="nb-NO" sz="1100" kern="1200" dirty="0">
                <a:solidFill>
                  <a:schemeClr val="tx1"/>
                </a:solidFill>
                <a:effectLst/>
                <a:latin typeface="Arial" pitchFamily="34" charset="0"/>
                <a:ea typeface="+mn-ea"/>
                <a:cs typeface="Arial" pitchFamily="34" charset="0"/>
              </a:rPr>
              <a:t> – de som selv har eller har hatt kreft. De går første runde av stafetten. (Får også et eget arrangement i arrangementet – fightermiddag – blir gjort ekstra stas på.)</a:t>
            </a:r>
            <a:endParaRPr lang="no-NB" sz="1100" kern="1200" dirty="0">
              <a:solidFill>
                <a:schemeClr val="tx1"/>
              </a:solidFill>
              <a:effectLst/>
              <a:latin typeface="Arial" pitchFamily="34" charset="0"/>
              <a:ea typeface="+mn-ea"/>
              <a:cs typeface="Arial" pitchFamily="34" charset="0"/>
            </a:endParaRPr>
          </a:p>
          <a:p>
            <a:pPr lvl="0"/>
            <a:endParaRPr lang="no-NB" sz="1100" kern="1200" dirty="0">
              <a:solidFill>
                <a:schemeClr val="tx1"/>
              </a:solidFill>
              <a:effectLst/>
              <a:latin typeface="Arial" pitchFamily="34" charset="0"/>
              <a:ea typeface="+mn-ea"/>
              <a:cs typeface="Arial" pitchFamily="34" charset="0"/>
            </a:endParaRPr>
          </a:p>
          <a:p>
            <a:pPr lvl="0"/>
            <a:endParaRPr lang="nb-NO" sz="1100" b="1" kern="1200" dirty="0">
              <a:solidFill>
                <a:schemeClr val="tx1"/>
              </a:solidFill>
              <a:effectLst/>
              <a:latin typeface="Arial" pitchFamily="34" charset="0"/>
              <a:ea typeface="+mn-ea"/>
              <a:cs typeface="Arial" pitchFamily="34" charset="0"/>
            </a:endParaRPr>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10</a:t>
            </a:fld>
            <a:endParaRPr lang="en-US"/>
          </a:p>
        </p:txBody>
      </p:sp>
    </p:spTree>
    <p:extLst>
      <p:ext uri="{BB962C8B-B14F-4D97-AF65-F5344CB8AC3E}">
        <p14:creationId xmlns:p14="http://schemas.microsoft.com/office/powerpoint/2010/main" val="2464561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b="1" kern="1200" dirty="0">
              <a:solidFill>
                <a:schemeClr val="tx1"/>
              </a:solidFill>
              <a:effectLst/>
              <a:latin typeface="Arial" pitchFamily="34" charset="0"/>
              <a:ea typeface="+mn-ea"/>
              <a:cs typeface="Arial" pitchFamily="34" charset="0"/>
            </a:endParaRPr>
          </a:p>
          <a:p>
            <a:endParaRPr lang="nb-NO" sz="1100" b="1" kern="1200" dirty="0">
              <a:solidFill>
                <a:schemeClr val="tx1"/>
              </a:solidFill>
              <a:effectLst/>
              <a:latin typeface="Arial" pitchFamily="34" charset="0"/>
              <a:ea typeface="+mn-ea"/>
              <a:cs typeface="Arial" pitchFamily="34" charset="0"/>
            </a:endParaRPr>
          </a:p>
          <a:p>
            <a:r>
              <a:rPr lang="nb-NO" sz="1100" b="1" kern="1200" dirty="0">
                <a:solidFill>
                  <a:schemeClr val="tx1"/>
                </a:solidFill>
                <a:effectLst/>
                <a:latin typeface="Arial" pitchFamily="34" charset="0"/>
                <a:ea typeface="+mn-ea"/>
                <a:cs typeface="Arial" pitchFamily="34" charset="0"/>
              </a:rPr>
              <a:t>Slik foregår en stafett normalt, uten korona:</a:t>
            </a:r>
            <a:endParaRPr lang="no-NB" sz="1100" kern="1200" dirty="0">
              <a:solidFill>
                <a:schemeClr val="tx1"/>
              </a:solidFill>
              <a:effectLst/>
              <a:latin typeface="Arial" pitchFamily="34" charset="0"/>
              <a:ea typeface="+mn-ea"/>
              <a:cs typeface="Arial" pitchFamily="34" charset="0"/>
            </a:endParaRPr>
          </a:p>
          <a:p>
            <a:pPr lvl="0"/>
            <a:endParaRPr lang="nb-NO" sz="1100" b="1" kern="1200" dirty="0">
              <a:solidFill>
                <a:schemeClr val="tx1"/>
              </a:solidFill>
              <a:effectLst/>
              <a:latin typeface="Arial" pitchFamily="34" charset="0"/>
              <a:ea typeface="+mn-ea"/>
              <a:cs typeface="Arial" pitchFamily="34" charset="0"/>
            </a:endParaRPr>
          </a:p>
          <a:p>
            <a:pPr lvl="0"/>
            <a:r>
              <a:rPr lang="nb-NO" sz="1100" b="1" kern="1200" dirty="0">
                <a:solidFill>
                  <a:schemeClr val="tx1"/>
                </a:solidFill>
                <a:effectLst/>
                <a:latin typeface="Arial" pitchFamily="34" charset="0"/>
                <a:ea typeface="+mn-ea"/>
                <a:cs typeface="Arial" pitchFamily="34" charset="0"/>
              </a:rPr>
              <a:t>Stafett:</a:t>
            </a:r>
            <a:r>
              <a:rPr lang="nb-NO" sz="1100" kern="1200" dirty="0">
                <a:solidFill>
                  <a:schemeClr val="tx1"/>
                </a:solidFill>
                <a:effectLst/>
                <a:latin typeface="Arial" pitchFamily="34" charset="0"/>
                <a:ea typeface="+mn-ea"/>
                <a:cs typeface="Arial" pitchFamily="34" charset="0"/>
              </a:rPr>
              <a:t> De neste 24 timene går stafetten rundt banen. Hvert lag forplikter seg til å ha minst én deltaker på banen til enhver tid</a:t>
            </a:r>
          </a:p>
          <a:p>
            <a:pPr lvl="0"/>
            <a:endParaRPr lang="no-NB" sz="1100" kern="1200" dirty="0">
              <a:solidFill>
                <a:schemeClr val="tx1"/>
              </a:solidFill>
              <a:effectLst/>
              <a:latin typeface="Arial" pitchFamily="34" charset="0"/>
              <a:ea typeface="+mn-ea"/>
              <a:cs typeface="Arial" pitchFamily="34" charset="0"/>
            </a:endParaRPr>
          </a:p>
          <a:p>
            <a:pPr lvl="0"/>
            <a:endParaRPr lang="nb-NO" sz="1100" b="1" kern="1200" dirty="0">
              <a:solidFill>
                <a:schemeClr val="tx1"/>
              </a:solidFill>
              <a:effectLst/>
              <a:latin typeface="Arial" pitchFamily="34" charset="0"/>
              <a:ea typeface="+mn-ea"/>
              <a:cs typeface="Arial" pitchFamily="34" charset="0"/>
            </a:endParaRPr>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11</a:t>
            </a:fld>
            <a:endParaRPr lang="en-US"/>
          </a:p>
        </p:txBody>
      </p:sp>
    </p:spTree>
    <p:extLst>
      <p:ext uri="{BB962C8B-B14F-4D97-AF65-F5344CB8AC3E}">
        <p14:creationId xmlns:p14="http://schemas.microsoft.com/office/powerpoint/2010/main" val="3810976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Arial" pitchFamily="34" charset="0"/>
                <a:ea typeface="+mn-ea"/>
                <a:cs typeface="Arial" pitchFamily="34" charset="0"/>
              </a:rPr>
              <a:t>Alle lagene har et </a:t>
            </a:r>
            <a:r>
              <a:rPr lang="nb-NO" sz="1100" b="1" kern="1200" dirty="0">
                <a:solidFill>
                  <a:schemeClr val="tx1"/>
                </a:solidFill>
                <a:effectLst/>
                <a:latin typeface="Arial" pitchFamily="34" charset="0"/>
                <a:ea typeface="+mn-ea"/>
                <a:cs typeface="Arial" pitchFamily="34" charset="0"/>
              </a:rPr>
              <a:t>deltakertelt</a:t>
            </a:r>
            <a:r>
              <a:rPr lang="nb-NO" sz="1100" kern="1200" dirty="0">
                <a:solidFill>
                  <a:schemeClr val="tx1"/>
                </a:solidFill>
                <a:effectLst/>
                <a:latin typeface="Arial" pitchFamily="34" charset="0"/>
                <a:ea typeface="+mn-ea"/>
                <a:cs typeface="Arial" pitchFamily="34" charset="0"/>
              </a:rPr>
              <a:t> der de møtes mellom sine runder. Her er det rom og tid for uformelle møter, samtaler, hvile og mat. Det er dette som gjør det til et ekstra spesielt arrangement hvor ordet samhold står sterkt.</a:t>
            </a:r>
            <a:endParaRPr lang="no-NB" sz="1100" kern="1200" dirty="0">
              <a:solidFill>
                <a:schemeClr val="tx1"/>
              </a:solidFill>
              <a:effectLst/>
              <a:latin typeface="Arial" pitchFamily="34" charset="0"/>
              <a:ea typeface="+mn-ea"/>
              <a:cs typeface="Arial" pitchFamily="34" charset="0"/>
            </a:endParaRPr>
          </a:p>
          <a:p>
            <a:pPr lvl="0"/>
            <a:endParaRPr lang="nb-NO" sz="1100" kern="1200" dirty="0">
              <a:solidFill>
                <a:schemeClr val="tx1"/>
              </a:solidFill>
              <a:effectLst/>
              <a:latin typeface="Arial" pitchFamily="34" charset="0"/>
              <a:ea typeface="+mn-ea"/>
              <a:cs typeface="Arial" pitchFamily="34" charset="0"/>
            </a:endParaRPr>
          </a:p>
          <a:p>
            <a:pPr lvl="0"/>
            <a:endParaRPr lang="nb-NO" sz="1100" kern="1200" dirty="0">
              <a:solidFill>
                <a:schemeClr val="tx1"/>
              </a:solidFill>
              <a:effectLst/>
              <a:latin typeface="Arial" pitchFamily="34" charset="0"/>
              <a:ea typeface="+mn-ea"/>
              <a:cs typeface="Arial" pitchFamily="34" charset="0"/>
            </a:endParaRPr>
          </a:p>
          <a:p>
            <a:pPr lvl="0"/>
            <a:r>
              <a:rPr lang="nb-NO" sz="1100" kern="1200" dirty="0">
                <a:solidFill>
                  <a:schemeClr val="tx1"/>
                </a:solidFill>
                <a:effectLst/>
                <a:latin typeface="Arial" pitchFamily="34" charset="0"/>
                <a:ea typeface="+mn-ea"/>
                <a:cs typeface="Arial" pitchFamily="34" charset="0"/>
              </a:rPr>
              <a:t>Lagene må selv betale for teltene dersom de ønsker å leie gjennom en profesjonell leverandør, men de kan også ta med egne telt.</a:t>
            </a:r>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12</a:t>
            </a:fld>
            <a:endParaRPr lang="en-US"/>
          </a:p>
        </p:txBody>
      </p:sp>
    </p:spTree>
    <p:extLst>
      <p:ext uri="{BB962C8B-B14F-4D97-AF65-F5344CB8AC3E}">
        <p14:creationId xmlns:p14="http://schemas.microsoft.com/office/powerpoint/2010/main" val="3810976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b="1" kern="1200" dirty="0">
              <a:solidFill>
                <a:schemeClr val="tx1"/>
              </a:solidFill>
              <a:effectLst/>
              <a:latin typeface="Arial" pitchFamily="34" charset="0"/>
              <a:ea typeface="+mn-ea"/>
              <a:cs typeface="Arial" pitchFamily="34" charset="0"/>
            </a:endParaRPr>
          </a:p>
          <a:p>
            <a:r>
              <a:rPr lang="nb-NO" sz="1100" b="1" kern="1200" dirty="0" err="1">
                <a:solidFill>
                  <a:schemeClr val="tx1"/>
                </a:solidFill>
                <a:effectLst/>
                <a:latin typeface="Arial" pitchFamily="34" charset="0"/>
                <a:ea typeface="+mn-ea"/>
                <a:cs typeface="Arial" pitchFamily="34" charset="0"/>
              </a:rPr>
              <a:t>UNderholdning</a:t>
            </a:r>
            <a:endParaRPr lang="nb-NO" sz="1100" kern="1200" dirty="0">
              <a:solidFill>
                <a:schemeClr val="tx1"/>
              </a:solidFill>
              <a:effectLst/>
              <a:latin typeface="Arial" pitchFamily="34" charset="0"/>
              <a:ea typeface="+mn-ea"/>
              <a:cs typeface="Arial" pitchFamily="34" charset="0"/>
            </a:endParaRPr>
          </a:p>
          <a:p>
            <a:pPr lvl="0"/>
            <a:endParaRPr lang="no-NB" sz="1100" kern="1200" dirty="0">
              <a:solidFill>
                <a:schemeClr val="tx1"/>
              </a:solidFill>
              <a:effectLst/>
              <a:latin typeface="Arial" pitchFamily="34" charset="0"/>
              <a:ea typeface="+mn-ea"/>
              <a:cs typeface="Arial" pitchFamily="34" charset="0"/>
            </a:endParaRPr>
          </a:p>
          <a:p>
            <a:pPr lvl="0"/>
            <a:endParaRPr lang="nb-NO" sz="1100" b="1" kern="1200" dirty="0">
              <a:solidFill>
                <a:schemeClr val="tx1"/>
              </a:solidFill>
              <a:effectLst/>
              <a:latin typeface="Arial" pitchFamily="34" charset="0"/>
              <a:ea typeface="+mn-ea"/>
              <a:cs typeface="Arial" pitchFamily="34" charset="0"/>
            </a:endParaRPr>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13</a:t>
            </a:fld>
            <a:endParaRPr lang="en-US"/>
          </a:p>
        </p:txBody>
      </p:sp>
    </p:spTree>
    <p:extLst>
      <p:ext uri="{BB962C8B-B14F-4D97-AF65-F5344CB8AC3E}">
        <p14:creationId xmlns:p14="http://schemas.microsoft.com/office/powerpoint/2010/main" val="1832335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kern="1200" dirty="0">
                <a:solidFill>
                  <a:schemeClr val="tx1"/>
                </a:solidFill>
                <a:effectLst/>
                <a:latin typeface="Arial" pitchFamily="34" charset="0"/>
                <a:ea typeface="+mn-ea"/>
                <a:cs typeface="Arial" pitchFamily="34" charset="0"/>
              </a:rPr>
              <a:t>Fightermiddag – med underholdning</a:t>
            </a:r>
            <a:endParaRPr lang="no-NB" sz="1100" kern="1200" dirty="0">
              <a:solidFill>
                <a:schemeClr val="tx1"/>
              </a:solidFill>
              <a:effectLst/>
              <a:latin typeface="Arial" pitchFamily="34" charset="0"/>
              <a:ea typeface="+mn-ea"/>
              <a:cs typeface="Arial" pitchFamily="34" charset="0"/>
            </a:endParaRPr>
          </a:p>
          <a:p>
            <a:endParaRPr lang="no-NB" sz="1100" kern="1200" dirty="0">
              <a:solidFill>
                <a:schemeClr val="tx1"/>
              </a:solidFill>
              <a:effectLst/>
              <a:latin typeface="Arial" pitchFamily="34" charset="0"/>
              <a:ea typeface="+mn-ea"/>
              <a:cs typeface="Arial" pitchFamily="34" charset="0"/>
            </a:endParaRPr>
          </a:p>
          <a:p>
            <a:endParaRPr lang="nb-NO" dirty="0"/>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14</a:t>
            </a:fld>
            <a:endParaRPr lang="en-US"/>
          </a:p>
        </p:txBody>
      </p:sp>
    </p:spTree>
    <p:extLst>
      <p:ext uri="{BB962C8B-B14F-4D97-AF65-F5344CB8AC3E}">
        <p14:creationId xmlns:p14="http://schemas.microsoft.com/office/powerpoint/2010/main" val="387918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100" b="1" kern="1200" dirty="0">
                <a:solidFill>
                  <a:schemeClr val="tx1"/>
                </a:solidFill>
                <a:effectLst/>
                <a:latin typeface="Arial" pitchFamily="34" charset="0"/>
                <a:ea typeface="+mn-ea"/>
                <a:cs typeface="Arial" pitchFamily="34" charset="0"/>
              </a:rPr>
              <a:t>Lysseremoni:</a:t>
            </a:r>
            <a:r>
              <a:rPr lang="nb-NO" sz="1100" kern="1200" dirty="0">
                <a:solidFill>
                  <a:schemeClr val="tx1"/>
                </a:solidFill>
                <a:effectLst/>
                <a:latin typeface="Arial" pitchFamily="34" charset="0"/>
                <a:ea typeface="+mn-ea"/>
                <a:cs typeface="Arial" pitchFamily="34" charset="0"/>
              </a:rPr>
              <a:t> Når mørket faller på dempes musikken, lyset og aktivitetsnivået på området. Alle deltakerne samles til en felles lysseremoni. Under lysseremonien minnes deltakerne dem de har mistet og viser sin støtte til dem som står i stormen nå.</a:t>
            </a:r>
            <a:endParaRPr lang="no-NB" sz="1100" kern="1200" dirty="0">
              <a:solidFill>
                <a:schemeClr val="tx1"/>
              </a:solidFill>
              <a:effectLst/>
              <a:latin typeface="Arial" pitchFamily="34" charset="0"/>
              <a:ea typeface="+mn-ea"/>
              <a:cs typeface="Arial" pitchFamily="34" charset="0"/>
            </a:endParaRPr>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15</a:t>
            </a:fld>
            <a:endParaRPr lang="en-US"/>
          </a:p>
        </p:txBody>
      </p:sp>
    </p:spTree>
    <p:extLst>
      <p:ext uri="{BB962C8B-B14F-4D97-AF65-F5344CB8AC3E}">
        <p14:creationId xmlns:p14="http://schemas.microsoft.com/office/powerpoint/2010/main" val="291697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100" b="1" kern="1200" dirty="0">
                <a:solidFill>
                  <a:schemeClr val="tx1"/>
                </a:solidFill>
                <a:effectLst/>
                <a:latin typeface="Arial" pitchFamily="34" charset="0"/>
                <a:ea typeface="+mn-ea"/>
                <a:cs typeface="Arial" pitchFamily="34" charset="0"/>
              </a:rPr>
              <a:t>Stafetten får sin gang gjennom natta.</a:t>
            </a:r>
          </a:p>
          <a:p>
            <a:pPr lvl="0"/>
            <a:endParaRPr lang="no-NB" sz="1100" kern="1200" dirty="0">
              <a:solidFill>
                <a:schemeClr val="tx1"/>
              </a:solidFill>
              <a:effectLst/>
              <a:latin typeface="Arial" pitchFamily="34" charset="0"/>
              <a:ea typeface="+mn-ea"/>
              <a:cs typeface="Arial" pitchFamily="34" charset="0"/>
            </a:endParaRPr>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16</a:t>
            </a:fld>
            <a:endParaRPr lang="en-US"/>
          </a:p>
        </p:txBody>
      </p:sp>
    </p:spTree>
    <p:extLst>
      <p:ext uri="{BB962C8B-B14F-4D97-AF65-F5344CB8AC3E}">
        <p14:creationId xmlns:p14="http://schemas.microsoft.com/office/powerpoint/2010/main" val="130232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kern="1200" dirty="0">
                <a:solidFill>
                  <a:schemeClr val="tx1"/>
                </a:solidFill>
                <a:effectLst/>
                <a:latin typeface="Arial" pitchFamily="34" charset="0"/>
                <a:ea typeface="+mn-ea"/>
                <a:cs typeface="Arial" pitchFamily="34" charset="0"/>
              </a:rPr>
              <a:t>Slik foregår en stafett normalt, uten korona:</a:t>
            </a:r>
            <a:endParaRPr lang="no-NB" sz="1100" kern="1200" dirty="0">
              <a:solidFill>
                <a:schemeClr val="tx1"/>
              </a:solidFill>
              <a:effectLst/>
              <a:latin typeface="Arial" pitchFamily="34" charset="0"/>
              <a:ea typeface="+mn-ea"/>
              <a:cs typeface="Arial" pitchFamily="34" charset="0"/>
            </a:endParaRPr>
          </a:p>
          <a:p>
            <a:pPr lvl="0"/>
            <a:endParaRPr lang="nb-NO" sz="1100" b="1" kern="1200" dirty="0">
              <a:solidFill>
                <a:schemeClr val="tx1"/>
              </a:solidFill>
              <a:effectLst/>
              <a:latin typeface="Arial" pitchFamily="34" charset="0"/>
              <a:ea typeface="+mn-ea"/>
              <a:cs typeface="Arial" pitchFamily="34" charset="0"/>
            </a:endParaRPr>
          </a:p>
          <a:p>
            <a:pPr lvl="0"/>
            <a:endParaRPr lang="nb-NO" sz="1100" b="1" kern="1200" dirty="0">
              <a:solidFill>
                <a:schemeClr val="tx1"/>
              </a:solidFill>
              <a:effectLst/>
              <a:latin typeface="Arial" pitchFamily="34" charset="0"/>
              <a:ea typeface="+mn-ea"/>
              <a:cs typeface="Arial" pitchFamily="34" charset="0"/>
            </a:endParaRPr>
          </a:p>
          <a:p>
            <a:pPr lvl="0"/>
            <a:r>
              <a:rPr lang="nb-NO" sz="1100" b="1" kern="1200" dirty="0">
                <a:solidFill>
                  <a:schemeClr val="tx1"/>
                </a:solidFill>
                <a:effectLst/>
                <a:latin typeface="Arial" pitchFamily="34" charset="0"/>
                <a:ea typeface="+mn-ea"/>
                <a:cs typeface="Arial" pitchFamily="34" charset="0"/>
              </a:rPr>
              <a:t>Avslutning:</a:t>
            </a:r>
            <a:r>
              <a:rPr lang="nb-NO" sz="1100" kern="1200" dirty="0">
                <a:solidFill>
                  <a:schemeClr val="tx1"/>
                </a:solidFill>
                <a:effectLst/>
                <a:latin typeface="Arial" pitchFamily="34" charset="0"/>
                <a:ea typeface="+mn-ea"/>
                <a:cs typeface="Arial" pitchFamily="34" charset="0"/>
              </a:rPr>
              <a:t> Etter et døgn er gått, samles alle deltakere, frivillige og arrangører til en felles avslutning og feiring.</a:t>
            </a:r>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17</a:t>
            </a:fld>
            <a:endParaRPr lang="en-US"/>
          </a:p>
        </p:txBody>
      </p:sp>
    </p:spTree>
    <p:extLst>
      <p:ext uri="{BB962C8B-B14F-4D97-AF65-F5344CB8AC3E}">
        <p14:creationId xmlns:p14="http://schemas.microsoft.com/office/powerpoint/2010/main" val="1373806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endParaRPr lang="nb-NO" sz="1100" b="1" kern="1200" dirty="0">
              <a:solidFill>
                <a:schemeClr val="tx1"/>
              </a:solidFill>
              <a:effectLst/>
              <a:latin typeface="Arial" pitchFamily="34" charset="0"/>
              <a:ea typeface="+mn-ea"/>
              <a:cs typeface="Arial" pitchFamily="34" charset="0"/>
            </a:endParaRPr>
          </a:p>
          <a:p>
            <a:pPr lvl="0"/>
            <a:endParaRPr lang="nb-NO" sz="1100" b="1" kern="1200" dirty="0">
              <a:solidFill>
                <a:schemeClr val="tx1"/>
              </a:solidFill>
              <a:effectLst/>
              <a:latin typeface="Arial" pitchFamily="34" charset="0"/>
              <a:ea typeface="+mn-ea"/>
              <a:cs typeface="Arial" pitchFamily="34" charset="0"/>
            </a:endParaRPr>
          </a:p>
          <a:p>
            <a:pPr lvl="0"/>
            <a:r>
              <a:rPr lang="nb-NO" sz="1100" b="1" kern="1200" dirty="0">
                <a:solidFill>
                  <a:schemeClr val="tx1"/>
                </a:solidFill>
                <a:effectLst/>
                <a:latin typeface="Arial" pitchFamily="34" charset="0"/>
                <a:ea typeface="+mn-ea"/>
                <a:cs typeface="Arial" pitchFamily="34" charset="0"/>
              </a:rPr>
              <a:t>Avslutning:</a:t>
            </a:r>
            <a:r>
              <a:rPr lang="nb-NO" sz="1100" kern="1200" dirty="0">
                <a:solidFill>
                  <a:schemeClr val="tx1"/>
                </a:solidFill>
                <a:effectLst/>
                <a:latin typeface="Arial" pitchFamily="34" charset="0"/>
                <a:ea typeface="+mn-ea"/>
                <a:cs typeface="Arial" pitchFamily="34" charset="0"/>
              </a:rPr>
              <a:t> Etter et døgn er gått, samles alle deltakere, frivillige og arrangører til en felles avslutning og feiring.</a:t>
            </a:r>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18</a:t>
            </a:fld>
            <a:endParaRPr lang="en-US"/>
          </a:p>
        </p:txBody>
      </p:sp>
    </p:spTree>
    <p:extLst>
      <p:ext uri="{BB962C8B-B14F-4D97-AF65-F5344CB8AC3E}">
        <p14:creationId xmlns:p14="http://schemas.microsoft.com/office/powerpoint/2010/main" val="1373806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kern="1200" dirty="0">
                <a:solidFill>
                  <a:schemeClr val="tx1"/>
                </a:solidFill>
                <a:effectLst/>
                <a:latin typeface="Arial" pitchFamily="34" charset="0"/>
                <a:ea typeface="+mn-ea"/>
                <a:cs typeface="Arial" pitchFamily="34" charset="0"/>
              </a:rPr>
              <a:t>Programmet</a:t>
            </a:r>
          </a:p>
          <a:p>
            <a:endParaRPr lang="nb-NO" sz="1100" b="1" kern="1200" dirty="0">
              <a:solidFill>
                <a:schemeClr val="tx1"/>
              </a:solidFill>
              <a:effectLst/>
              <a:latin typeface="Arial" pitchFamily="34" charset="0"/>
              <a:ea typeface="+mn-ea"/>
              <a:cs typeface="Arial" pitchFamily="34" charset="0"/>
            </a:endParaRPr>
          </a:p>
          <a:p>
            <a:r>
              <a:rPr lang="nb-NO" sz="1100" b="1" kern="1200" dirty="0">
                <a:solidFill>
                  <a:schemeClr val="tx1"/>
                </a:solidFill>
                <a:effectLst/>
                <a:latin typeface="Arial" pitchFamily="34" charset="0"/>
                <a:ea typeface="+mn-ea"/>
                <a:cs typeface="Arial" pitchFamily="34" charset="0"/>
              </a:rPr>
              <a:t>Her kan man vise fram programmet om man vil. Dette er et eksempel</a:t>
            </a:r>
          </a:p>
          <a:p>
            <a:endParaRPr lang="no-NB" sz="1100" kern="1200" dirty="0">
              <a:solidFill>
                <a:schemeClr val="tx1"/>
              </a:solidFill>
              <a:effectLst/>
              <a:latin typeface="Arial" pitchFamily="34" charset="0"/>
              <a:ea typeface="+mn-ea"/>
              <a:cs typeface="Arial" pitchFamily="34" charset="0"/>
            </a:endParaRPr>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19</a:t>
            </a:fld>
            <a:endParaRPr lang="en-US"/>
          </a:p>
        </p:txBody>
      </p:sp>
    </p:spTree>
    <p:extLst>
      <p:ext uri="{BB962C8B-B14F-4D97-AF65-F5344CB8AC3E}">
        <p14:creationId xmlns:p14="http://schemas.microsoft.com/office/powerpoint/2010/main" val="321480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100" b="1" i="0" dirty="0">
                <a:highlight>
                  <a:srgbClr val="FFFF00"/>
                </a:highlight>
                <a:cs typeface="News Gothic MT"/>
              </a:rPr>
              <a:t>Hva er vi?</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100" b="0" i="0" kern="1200" dirty="0" err="1">
                <a:solidFill>
                  <a:schemeClr val="tx1"/>
                </a:solidFill>
                <a:effectLst/>
                <a:latin typeface="Arial" pitchFamily="34" charset="0"/>
                <a:ea typeface="+mn-ea"/>
                <a:cs typeface="Arial" pitchFamily="34" charset="0"/>
              </a:rPr>
              <a:t>Kreftforenignen</a:t>
            </a:r>
            <a:r>
              <a:rPr lang="nb-NO" sz="1100" b="0" i="0" kern="1200" dirty="0">
                <a:solidFill>
                  <a:schemeClr val="tx1"/>
                </a:solidFill>
                <a:effectLst/>
                <a:latin typeface="Arial" pitchFamily="34" charset="0"/>
                <a:ea typeface="+mn-ea"/>
                <a:cs typeface="Arial" pitchFamily="34" charset="0"/>
              </a:rPr>
              <a:t> er en av de største bruker- og interesseorganisasjonene i Norge. Vi er en betydelig samfunnsaktør og en stor medlemsorganisasjon på helseområdet.</a:t>
            </a:r>
          </a:p>
          <a:p>
            <a:endParaRPr lang="nb-NO" dirty="0"/>
          </a:p>
          <a:p>
            <a:endParaRPr lang="nb-NO" dirty="0"/>
          </a:p>
          <a:p>
            <a:endParaRPr lang="nb-NO" sz="1100" b="0" i="0" u="none" strike="noStrike" kern="1200" baseline="0" dirty="0">
              <a:solidFill>
                <a:schemeClr val="tx1"/>
              </a:solidFill>
              <a:effectLst/>
              <a:latin typeface="Arial" pitchFamily="34" charset="0"/>
              <a:ea typeface="+mn-ea"/>
              <a:cs typeface="Arial" pitchFamily="34" charset="0"/>
            </a:endParaRPr>
          </a:p>
          <a:p>
            <a:endParaRPr lang="nb-NO" sz="1100" b="0" i="0" kern="1200" dirty="0">
              <a:solidFill>
                <a:schemeClr val="tx1"/>
              </a:solidFill>
              <a:effectLst/>
              <a:latin typeface="Arial" pitchFamily="34" charset="0"/>
              <a:ea typeface="+mn-ea"/>
              <a:cs typeface="Arial" pitchFamily="34" charset="0"/>
            </a:endParaRPr>
          </a:p>
          <a:p>
            <a:endParaRPr lang="nb-NO" sz="1100" b="0" i="0" kern="1200" dirty="0">
              <a:solidFill>
                <a:schemeClr val="tx1"/>
              </a:solidFill>
              <a:effectLst/>
              <a:latin typeface="Arial" pitchFamily="34" charset="0"/>
              <a:ea typeface="+mn-ea"/>
              <a:cs typeface="Arial" pitchFamily="34" charset="0"/>
            </a:endParaRPr>
          </a:p>
          <a:p>
            <a:endParaRPr lang="nb-NO" sz="1100" b="0" i="0" kern="1200" dirty="0">
              <a:solidFill>
                <a:schemeClr val="tx1"/>
              </a:solidFill>
              <a:effectLst/>
              <a:latin typeface="Arial" pitchFamily="34" charset="0"/>
              <a:ea typeface="+mn-ea"/>
              <a:cs typeface="Arial" pitchFamily="34" charset="0"/>
            </a:endParaRPr>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2</a:t>
            </a:fld>
            <a:endParaRPr lang="en-US"/>
          </a:p>
        </p:txBody>
      </p:sp>
    </p:spTree>
    <p:extLst>
      <p:ext uri="{BB962C8B-B14F-4D97-AF65-F5344CB8AC3E}">
        <p14:creationId xmlns:p14="http://schemas.microsoft.com/office/powerpoint/2010/main" val="1367502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kern="1200" dirty="0">
                <a:solidFill>
                  <a:schemeClr val="tx1"/>
                </a:solidFill>
                <a:effectLst/>
                <a:latin typeface="Arial" pitchFamily="34" charset="0"/>
                <a:ea typeface="+mn-ea"/>
                <a:cs typeface="Arial" pitchFamily="34" charset="0"/>
              </a:rPr>
              <a:t>Stafetten er frivillig drevet. Av sånne som Gunnar som har lyst til å lage et arrangement og en arena og møteplass for de som er eller har vært kreftsyk og alle de som disse har rundt seg. </a:t>
            </a:r>
          </a:p>
          <a:p>
            <a:endParaRPr lang="nb-NO" sz="1100" kern="1200" dirty="0">
              <a:solidFill>
                <a:schemeClr val="tx1"/>
              </a:solidFill>
              <a:effectLst/>
              <a:latin typeface="Arial" pitchFamily="34" charset="0"/>
              <a:ea typeface="+mn-ea"/>
              <a:cs typeface="Arial" pitchFamily="34" charset="0"/>
            </a:endParaRPr>
          </a:p>
          <a:p>
            <a:r>
              <a:rPr lang="nb-NO" sz="1100" kern="1200" dirty="0">
                <a:solidFill>
                  <a:schemeClr val="tx1"/>
                </a:solidFill>
                <a:effectLst/>
                <a:latin typeface="Arial" pitchFamily="34" charset="0"/>
                <a:ea typeface="+mn-ea"/>
                <a:cs typeface="Arial" pitchFamily="34" charset="0"/>
              </a:rPr>
              <a:t>Men for å få til arrangementet så er vi avhengig av gode støttespillere, sånn som sponsorer eller bidragsytere eller i mange tilfeller kommuner som kan gi oss tilgang til sted og arenaer hvor vi kan holde arrangementet.</a:t>
            </a:r>
          </a:p>
          <a:p>
            <a:r>
              <a:rPr lang="nb-NO" sz="1100" kern="1200" dirty="0">
                <a:solidFill>
                  <a:schemeClr val="tx1"/>
                </a:solidFill>
                <a:effectLst/>
                <a:latin typeface="Arial" pitchFamily="34" charset="0"/>
                <a:ea typeface="+mn-ea"/>
                <a:cs typeface="Arial" pitchFamily="34" charset="0"/>
              </a:rPr>
              <a:t>Så det er derfor vi er her i dag hos dere! </a:t>
            </a:r>
          </a:p>
          <a:p>
            <a:endParaRPr lang="nb-NO" sz="1100" kern="1200" dirty="0">
              <a:solidFill>
                <a:schemeClr val="tx1"/>
              </a:solidFill>
              <a:effectLst/>
              <a:latin typeface="Arial" pitchFamily="34" charset="0"/>
              <a:ea typeface="+mn-ea"/>
              <a:cs typeface="Arial" pitchFamily="34" charset="0"/>
            </a:endParaRPr>
          </a:p>
          <a:p>
            <a:endParaRPr lang="nb-NO" dirty="0"/>
          </a:p>
        </p:txBody>
      </p:sp>
      <p:sp>
        <p:nvSpPr>
          <p:cNvPr id="4" name="Plassholder for lysbildenummer 3"/>
          <p:cNvSpPr>
            <a:spLocks noGrp="1"/>
          </p:cNvSpPr>
          <p:nvPr>
            <p:ph type="sldNum" sz="quarter" idx="5"/>
          </p:nvPr>
        </p:nvSpPr>
        <p:spPr/>
        <p:txBody>
          <a:bodyPr/>
          <a:lstStyle/>
          <a:p>
            <a:fld id="{3ACB0EF6-7774-45AE-B5AA-F49E7E5CA782}" type="slidenum">
              <a:rPr lang="nb-NO" smtClean="0"/>
              <a:t>20</a:t>
            </a:fld>
            <a:endParaRPr lang="nb-NO"/>
          </a:p>
        </p:txBody>
      </p:sp>
    </p:spTree>
    <p:extLst>
      <p:ext uri="{BB962C8B-B14F-4D97-AF65-F5344CB8AC3E}">
        <p14:creationId xmlns:p14="http://schemas.microsoft.com/office/powerpoint/2010/main" val="164216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b="1" i="0" kern="1200" dirty="0">
              <a:solidFill>
                <a:schemeClr val="tx1"/>
              </a:solidFill>
              <a:effectLst/>
              <a:latin typeface="Arial" pitchFamily="34" charset="0"/>
              <a:ea typeface="+mn-ea"/>
              <a:cs typeface="Arial" pitchFamily="34" charset="0"/>
            </a:endParaRPr>
          </a:p>
          <a:p>
            <a:r>
              <a:rPr lang="nb-NO" sz="1100" b="1" i="0" kern="1200" dirty="0">
                <a:solidFill>
                  <a:schemeClr val="tx1"/>
                </a:solidFill>
                <a:effectLst/>
                <a:latin typeface="Arial" pitchFamily="34" charset="0"/>
                <a:ea typeface="+mn-ea"/>
                <a:cs typeface="Arial" pitchFamily="34" charset="0"/>
              </a:rPr>
              <a:t>Hvem er vi?</a:t>
            </a:r>
          </a:p>
          <a:p>
            <a:r>
              <a:rPr lang="nb-NO" sz="1100" b="0" i="0" kern="1200" dirty="0">
                <a:solidFill>
                  <a:schemeClr val="tx1"/>
                </a:solidFill>
                <a:effectLst/>
                <a:latin typeface="Arial" pitchFamily="34" charset="0"/>
                <a:ea typeface="+mn-ea"/>
                <a:cs typeface="Arial" pitchFamily="34" charset="0"/>
              </a:rPr>
              <a:t>Vi er en folkebevegelse med 125 130 medlemmer, 25 000 frivillige, 200 medarbeidere og tusenvis av givere og støttespillere som skaper gjennomslag for kreftsaken.</a:t>
            </a:r>
          </a:p>
          <a:p>
            <a:endParaRPr lang="nb-NO" sz="1100" b="0" i="0" kern="1200" dirty="0">
              <a:solidFill>
                <a:schemeClr val="tx1"/>
              </a:solidFill>
              <a:effectLst/>
              <a:latin typeface="Arial" pitchFamily="34" charset="0"/>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Kreftforeningen har hovedkontor i Oslo og distriktskontorer i Tromsø, Trondheim, Bergen, Stavanger, Kristiansand, Hamar, Tønsberg og Oslo.</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Arial" pitchFamily="34" charset="0"/>
                <a:ea typeface="+mn-ea"/>
                <a:cs typeface="Arial" pitchFamily="34" charset="0"/>
              </a:rPr>
              <a:t>Vi i Trondheim har kontor i Prinsensgate/Dronningens gate. Vårt kontor dekker fylkene Møre og Romsdal og Trøndelag. </a:t>
            </a:r>
          </a:p>
          <a:p>
            <a:endParaRPr lang="nb-NO" sz="1100" kern="1200" dirty="0">
              <a:solidFill>
                <a:schemeClr val="tx1"/>
              </a:solidFill>
              <a:effectLst/>
              <a:latin typeface="Arial" pitchFamily="34" charset="0"/>
              <a:ea typeface="+mn-ea"/>
              <a:cs typeface="Arial" pitchFamily="34" charset="0"/>
            </a:endParaRPr>
          </a:p>
          <a:p>
            <a:r>
              <a:rPr lang="nb-NO" sz="1100" kern="1200" dirty="0">
                <a:solidFill>
                  <a:schemeClr val="tx1"/>
                </a:solidFill>
                <a:effectLst/>
                <a:latin typeface="Arial" pitchFamily="34" charset="0"/>
                <a:ea typeface="+mn-ea"/>
                <a:cs typeface="Arial" pitchFamily="34" charset="0"/>
              </a:rPr>
              <a:t>På vårt kontor i Prinsen gate så er vi ni ansatte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dirty="0"/>
          </a:p>
          <a:p>
            <a:endParaRPr lang="nb-NO" sz="1100" b="0" i="0" kern="1200" dirty="0">
              <a:solidFill>
                <a:schemeClr val="tx1"/>
              </a:solidFill>
              <a:effectLst/>
              <a:latin typeface="Arial" pitchFamily="34" charset="0"/>
              <a:ea typeface="+mn-ea"/>
              <a:cs typeface="Arial" pitchFamily="34" charset="0"/>
            </a:endParaRPr>
          </a:p>
          <a:p>
            <a:endParaRPr lang="nb-NO" dirty="0"/>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3</a:t>
            </a:fld>
            <a:endParaRPr lang="en-US"/>
          </a:p>
        </p:txBody>
      </p:sp>
    </p:spTree>
    <p:extLst>
      <p:ext uri="{BB962C8B-B14F-4D97-AF65-F5344CB8AC3E}">
        <p14:creationId xmlns:p14="http://schemas.microsoft.com/office/powerpoint/2010/main" val="3641078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i="0" kern="1200" dirty="0">
                <a:solidFill>
                  <a:schemeClr val="tx1"/>
                </a:solidFill>
                <a:effectLst/>
                <a:latin typeface="Arial" pitchFamily="34" charset="0"/>
                <a:ea typeface="+mn-ea"/>
                <a:cs typeface="Arial" pitchFamily="34" charset="0"/>
              </a:rPr>
              <a:t>Hva gjør vi?</a:t>
            </a:r>
          </a:p>
          <a:p>
            <a:r>
              <a:rPr lang="nb-NO" sz="1100" b="0" i="0" kern="1200" dirty="0">
                <a:solidFill>
                  <a:schemeClr val="tx1"/>
                </a:solidFill>
                <a:effectLst/>
                <a:latin typeface="Arial" pitchFamily="34" charset="0"/>
                <a:ea typeface="+mn-ea"/>
                <a:cs typeface="Arial" pitchFamily="34" charset="0"/>
              </a:rPr>
              <a:t>Vi jobber for at færre skal få kreft, at flere skal overleve kreft og for bedre livskvalitet for pasienter og pårørende. </a:t>
            </a:r>
          </a:p>
          <a:p>
            <a:endParaRPr lang="nb-NO" sz="1100" b="0" i="0" u="none" strike="noStrike" kern="1200" baseline="0" dirty="0">
              <a:solidFill>
                <a:schemeClr val="tx1"/>
              </a:solidFill>
              <a:latin typeface="Arial" pitchFamily="34" charset="0"/>
              <a:ea typeface="+mn-ea"/>
              <a:cs typeface="Arial" pitchFamily="34" charset="0"/>
            </a:endParaRPr>
          </a:p>
          <a:p>
            <a:endParaRPr lang="nb-NO" sz="1100" b="0" i="0" u="none" strike="noStrike" kern="1200" baseline="0" dirty="0">
              <a:solidFill>
                <a:schemeClr val="tx1"/>
              </a:solidFill>
              <a:latin typeface="Arial" pitchFamily="34" charset="0"/>
              <a:ea typeface="+mn-ea"/>
              <a:cs typeface="Arial" pitchFamily="34" charset="0"/>
            </a:endParaRPr>
          </a:p>
          <a:p>
            <a:endParaRPr lang="nb-NO" dirty="0"/>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4</a:t>
            </a:fld>
            <a:endParaRPr lang="en-US"/>
          </a:p>
        </p:txBody>
      </p:sp>
    </p:spTree>
    <p:extLst>
      <p:ext uri="{BB962C8B-B14F-4D97-AF65-F5344CB8AC3E}">
        <p14:creationId xmlns:p14="http://schemas.microsoft.com/office/powerpoint/2010/main" val="318811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0" i="0" kern="1200" dirty="0">
                <a:solidFill>
                  <a:schemeClr val="tx1"/>
                </a:solidFill>
                <a:effectLst/>
                <a:latin typeface="Arial" pitchFamily="34" charset="0"/>
                <a:ea typeface="+mn-ea"/>
                <a:cs typeface="Arial" pitchFamily="34" charset="0"/>
              </a:rPr>
              <a:t>Det gjør vi gjennom disse områdene.</a:t>
            </a:r>
          </a:p>
          <a:p>
            <a:endParaRPr lang="nb-NO" sz="1100" b="0" i="0" kern="1200" dirty="0">
              <a:solidFill>
                <a:schemeClr val="tx1"/>
              </a:solidFill>
              <a:effectLst/>
              <a:latin typeface="Arial" pitchFamily="34" charset="0"/>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INFORMASJON: Vi sprer oppdatert kunnskap om kreft og gir gode råd om kreft til pasienter, pårørende, etterlatte og resten av befolkningen.  </a:t>
            </a:r>
          </a:p>
          <a:p>
            <a:endParaRPr lang="nb-NO" sz="1100" b="0" i="0" kern="1200" dirty="0">
              <a:solidFill>
                <a:schemeClr val="tx1"/>
              </a:solidFill>
              <a:effectLst/>
              <a:latin typeface="Arial" pitchFamily="34" charset="0"/>
              <a:ea typeface="+mn-ea"/>
              <a:cs typeface="Arial" pitchFamily="34" charset="0"/>
            </a:endParaRPr>
          </a:p>
          <a:p>
            <a:endParaRPr lang="nb-NO" sz="1100" b="0" i="0" kern="1200" dirty="0">
              <a:solidFill>
                <a:schemeClr val="tx1"/>
              </a:solidFill>
              <a:effectLst/>
              <a:latin typeface="Arial" pitchFamily="34" charset="0"/>
              <a:ea typeface="+mn-ea"/>
              <a:cs typeface="Arial" pitchFamily="34" charset="0"/>
            </a:endParaRPr>
          </a:p>
          <a:p>
            <a:pPr marL="0" indent="0">
              <a:buNone/>
            </a:pPr>
            <a:r>
              <a:rPr lang="nb-NO" dirty="0"/>
              <a:t>FORSKNING: Kreftforeningen tildelte totalt </a:t>
            </a:r>
            <a:r>
              <a:rPr lang="nb-NO" sz="1600" b="1" dirty="0"/>
              <a:t>220 millioner kroner </a:t>
            </a:r>
            <a:r>
              <a:rPr lang="nb-NO" dirty="0"/>
              <a:t>til kreftforskingsprosjekter i 2020.</a:t>
            </a:r>
            <a:endParaRPr lang="nb-NO" sz="1100" b="0" i="0" kern="1200" dirty="0">
              <a:solidFill>
                <a:schemeClr val="tx1"/>
              </a:solidFill>
              <a:effectLst/>
              <a:latin typeface="Arial" pitchFamily="34" charset="0"/>
              <a:ea typeface="+mn-ea"/>
              <a:cs typeface="Arial" pitchFamily="34" charset="0"/>
            </a:endParaRPr>
          </a:p>
          <a:p>
            <a:r>
              <a:rPr lang="nb-NO" sz="1100" b="0" i="0" kern="1200" dirty="0">
                <a:solidFill>
                  <a:schemeClr val="tx1"/>
                </a:solidFill>
                <a:effectLst/>
                <a:latin typeface="Arial" pitchFamily="34" charset="0"/>
                <a:ea typeface="+mn-ea"/>
                <a:cs typeface="Arial" pitchFamily="34" charset="0"/>
              </a:rPr>
              <a:t>Vi bekjemper kreft både nå og for fremtiden ved å finansiere en betydelig andel av kreftforskningen som skjer i Norge.</a:t>
            </a:r>
          </a:p>
          <a:p>
            <a:r>
              <a:rPr lang="nb-NO" sz="1100" b="0" i="0" kern="1200" dirty="0">
                <a:solidFill>
                  <a:schemeClr val="tx1"/>
                </a:solidFill>
                <a:effectLst/>
                <a:latin typeface="Arial"/>
                <a:cs typeface="Arial"/>
              </a:rPr>
              <a:t>En stor pott av </a:t>
            </a:r>
            <a:r>
              <a:rPr lang="nb-NO" dirty="0">
                <a:latin typeface="Arial"/>
                <a:cs typeface="Arial"/>
              </a:rPr>
              <a:t>forskningsmidlene</a:t>
            </a:r>
            <a:r>
              <a:rPr lang="nb-NO" sz="1100" b="0" i="0" kern="1200" dirty="0">
                <a:solidFill>
                  <a:schemeClr val="tx1"/>
                </a:solidFill>
                <a:effectLst/>
                <a:latin typeface="Arial"/>
                <a:cs typeface="Arial"/>
              </a:rPr>
              <a:t> som vi delte ut i fjor gikk f.eks. til miljøene på NTNU og St. Olavs.</a:t>
            </a:r>
          </a:p>
          <a:p>
            <a:endParaRPr lang="nb-NO" sz="1100" b="0" i="0" kern="1200" dirty="0">
              <a:solidFill>
                <a:schemeClr val="tx1"/>
              </a:solidFill>
              <a:effectLst/>
              <a:latin typeface="Arial" pitchFamily="34" charset="0"/>
              <a:ea typeface="+mn-ea"/>
              <a:cs typeface="Arial" pitchFamily="34" charset="0"/>
            </a:endParaRPr>
          </a:p>
          <a:p>
            <a:endParaRPr lang="nb-NO" sz="1100" b="0" i="0" kern="1200" dirty="0">
              <a:solidFill>
                <a:schemeClr val="tx1"/>
              </a:solidFill>
              <a:effectLst/>
              <a:latin typeface="Arial" pitchFamily="34" charset="0"/>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FOREBYGGING: Vi jobber for et samfunn hvor det skal være enkelt å ta sunne valg og forebygge kreft. </a:t>
            </a:r>
          </a:p>
          <a:p>
            <a:endParaRPr lang="nb-NO" sz="1100" b="0" i="0" kern="1200" dirty="0">
              <a:solidFill>
                <a:schemeClr val="tx1"/>
              </a:solidFill>
              <a:effectLst/>
              <a:latin typeface="Arial" pitchFamily="34" charset="0"/>
              <a:ea typeface="+mn-ea"/>
              <a:cs typeface="Arial" pitchFamily="34" charset="0"/>
            </a:endParaRPr>
          </a:p>
          <a:p>
            <a:endParaRPr lang="nb-NO" sz="1100" b="0" i="0" kern="1200" dirty="0">
              <a:solidFill>
                <a:schemeClr val="tx1"/>
              </a:solidFill>
              <a:effectLst/>
              <a:latin typeface="Arial" pitchFamily="34" charset="0"/>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POLITISK ARBEID: Vi er et talerør for kreftsaken i møte med myndighetene og står bak mange store løft på kreftområdet.</a:t>
            </a:r>
          </a:p>
          <a:p>
            <a:endParaRPr lang="nb-NO" sz="1100" b="0" i="0" kern="1200" dirty="0">
              <a:solidFill>
                <a:schemeClr val="tx1"/>
              </a:solidFill>
              <a:effectLst/>
              <a:latin typeface="Arial" pitchFamily="34" charset="0"/>
              <a:ea typeface="+mn-ea"/>
              <a:cs typeface="Arial" pitchFamily="34" charset="0"/>
            </a:endParaRPr>
          </a:p>
          <a:p>
            <a:endParaRPr lang="nb-NO" sz="1100" b="0" i="0" kern="1200" dirty="0">
              <a:solidFill>
                <a:schemeClr val="tx1"/>
              </a:solidFill>
              <a:effectLst/>
              <a:latin typeface="Arial" pitchFamily="34" charset="0"/>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INTERNASJONALT ARBEID: Vi setter søkelys på kreft internasjonalt og er aktivt med i internasjonale organisasjoner og nettverk.</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OMSORG OG STØTTE: </a:t>
            </a:r>
            <a:r>
              <a:rPr lang="nb-NO" sz="1100" b="0" i="0" kern="1200" dirty="0">
                <a:solidFill>
                  <a:schemeClr val="tx1"/>
                </a:solidFill>
                <a:effectLst/>
                <a:latin typeface="Arial" pitchFamily="34" charset="0"/>
                <a:ea typeface="+mn-ea"/>
                <a:cs typeface="Arial" pitchFamily="34" charset="0"/>
              </a:rPr>
              <a:t>Vi jobber for å gjøre livet bedre for alle som rammes av kreft gjennom gratis møteplasser, rådgivning og støtteordninger.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NESTE SLIDE</a:t>
            </a:r>
          </a:p>
          <a:p>
            <a:endParaRPr lang="nb-NO" sz="1100" b="0" i="0" kern="1200" dirty="0">
              <a:solidFill>
                <a:schemeClr val="tx1"/>
              </a:solidFill>
              <a:effectLst/>
              <a:latin typeface="Arial" pitchFamily="34" charset="0"/>
              <a:ea typeface="+mn-ea"/>
              <a:cs typeface="Arial" pitchFamily="34" charset="0"/>
            </a:endParaRPr>
          </a:p>
          <a:p>
            <a:endParaRPr lang="nb-NO" dirty="0"/>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5</a:t>
            </a:fld>
            <a:endParaRPr lang="en-US"/>
          </a:p>
        </p:txBody>
      </p:sp>
    </p:spTree>
    <p:extLst>
      <p:ext uri="{BB962C8B-B14F-4D97-AF65-F5344CB8AC3E}">
        <p14:creationId xmlns:p14="http://schemas.microsoft.com/office/powerpoint/2010/main" val="253826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0" i="0" kern="1200" dirty="0">
                <a:solidFill>
                  <a:schemeClr val="tx1"/>
                </a:solidFill>
                <a:effectLst/>
                <a:latin typeface="Arial" pitchFamily="34" charset="0"/>
                <a:ea typeface="+mn-ea"/>
                <a:cs typeface="Arial" pitchFamily="34" charset="0"/>
              </a:rPr>
              <a:t>Vi jobber for å gjøre livet bedre for alle som rammes av kreft gjennom gratis møteplasser, rådgivning og støtteordninger.   </a:t>
            </a:r>
          </a:p>
          <a:p>
            <a:endParaRPr lang="nb-NO" sz="1100" b="1" dirty="0"/>
          </a:p>
          <a:p>
            <a:r>
              <a:rPr lang="nb-NO" sz="1100" b="1" dirty="0"/>
              <a:t>Tilbud til pasienter og pårørende</a:t>
            </a:r>
            <a:endParaRPr lang="nb-NO" sz="1100" b="1" i="0" kern="1200" dirty="0">
              <a:solidFill>
                <a:schemeClr val="tx1"/>
              </a:solidFill>
              <a:effectLst/>
              <a:latin typeface="Arial" pitchFamily="34" charset="0"/>
              <a:ea typeface="+mn-ea"/>
              <a:cs typeface="Arial" pitchFamily="34" charset="0"/>
            </a:endParaRPr>
          </a:p>
          <a:p>
            <a:r>
              <a:rPr lang="nb-NO" sz="1100" b="0" i="0" kern="1200" dirty="0">
                <a:solidFill>
                  <a:schemeClr val="tx1"/>
                </a:solidFill>
                <a:effectLst/>
                <a:latin typeface="Arial" pitchFamily="34" charset="0"/>
                <a:ea typeface="+mn-ea"/>
                <a:cs typeface="Arial" pitchFamily="34" charset="0"/>
              </a:rPr>
              <a:t>Hos oss kan kreftpasienter, pårørende og etterlatte få råd, hjelp og støtte i situasjonen de står i. Vi har møteplasser og tilbud over hele landet. Og ikke minst her i Trondheim har vi Vardesenteret på St. Olavs hospital som vi driver i samarbeid med Helseforetaket og Pusterommet. </a:t>
            </a:r>
            <a:endParaRPr lang="nb-NO" dirty="0"/>
          </a:p>
          <a:p>
            <a:endParaRPr lang="nb-NO" sz="1100" b="0" i="0" kern="1200" dirty="0">
              <a:solidFill>
                <a:schemeClr val="tx1"/>
              </a:solidFill>
              <a:effectLst/>
              <a:latin typeface="Arial" pitchFamily="34" charset="0"/>
              <a:ea typeface="+mn-ea"/>
              <a:cs typeface="Arial" pitchFamily="34" charset="0"/>
            </a:endParaRPr>
          </a:p>
          <a:p>
            <a:r>
              <a:rPr lang="nb-NO" sz="1100" b="0" i="0" kern="1200" dirty="0">
                <a:solidFill>
                  <a:schemeClr val="tx1"/>
                </a:solidFill>
                <a:effectLst/>
                <a:latin typeface="Arial" pitchFamily="34" charset="0"/>
                <a:ea typeface="+mn-ea"/>
                <a:cs typeface="Arial" pitchFamily="34" charset="0"/>
              </a:rPr>
              <a:t>Inn under denne fanen kommer da Kreftforeningens Stafett for livet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100" b="0" i="0" kern="1200" dirty="0">
              <a:solidFill>
                <a:schemeClr val="tx1"/>
              </a:solidFill>
              <a:effectLst/>
              <a:latin typeface="Arial" pitchFamily="34" charset="0"/>
              <a:ea typeface="+mn-ea"/>
              <a:cs typeface="Arial" pitchFamily="34" charset="0"/>
            </a:endParaRPr>
          </a:p>
          <a:p>
            <a:endParaRPr lang="nb-NO" sz="1100" b="0" i="0" kern="1200" dirty="0">
              <a:solidFill>
                <a:schemeClr val="tx1"/>
              </a:solidFill>
              <a:effectLst/>
              <a:latin typeface="Arial" pitchFamily="34" charset="0"/>
              <a:ea typeface="+mn-ea"/>
              <a:cs typeface="Arial" pitchFamily="34" charset="0"/>
            </a:endParaRPr>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6</a:t>
            </a:fld>
            <a:endParaRPr lang="en-US"/>
          </a:p>
        </p:txBody>
      </p:sp>
    </p:spTree>
    <p:extLst>
      <p:ext uri="{BB962C8B-B14F-4D97-AF65-F5344CB8AC3E}">
        <p14:creationId xmlns:p14="http://schemas.microsoft.com/office/powerpoint/2010/main" val="218424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kern="1200" dirty="0">
                <a:solidFill>
                  <a:schemeClr val="tx1"/>
                </a:solidFill>
                <a:effectLst/>
                <a:latin typeface="Arial" pitchFamily="34" charset="0"/>
                <a:ea typeface="+mn-ea"/>
                <a:cs typeface="Arial" pitchFamily="34" charset="0"/>
              </a:rPr>
              <a:t>Hva er Stafett for livet?</a:t>
            </a:r>
            <a:endParaRPr lang="no-NB" sz="1100" kern="1200" dirty="0">
              <a:solidFill>
                <a:schemeClr val="tx1"/>
              </a:solidFill>
              <a:effectLst/>
              <a:latin typeface="Arial" pitchFamily="34" charset="0"/>
              <a:ea typeface="+mn-ea"/>
              <a:cs typeface="Arial" pitchFamily="34" charset="0"/>
            </a:endParaRPr>
          </a:p>
          <a:p>
            <a:r>
              <a:rPr lang="nb-NO" sz="1100" kern="1200" dirty="0">
                <a:solidFill>
                  <a:schemeClr val="tx1"/>
                </a:solidFill>
                <a:effectLst/>
                <a:latin typeface="Arial" pitchFamily="34" charset="0"/>
                <a:ea typeface="+mn-ea"/>
                <a:cs typeface="Arial" pitchFamily="34" charset="0"/>
              </a:rPr>
              <a:t>Er en del av et internasjonalt konsept – </a:t>
            </a:r>
            <a:r>
              <a:rPr lang="nb-NO" sz="1100" kern="1200" dirty="0" err="1">
                <a:solidFill>
                  <a:schemeClr val="tx1"/>
                </a:solidFill>
                <a:effectLst/>
                <a:latin typeface="Arial" pitchFamily="34" charset="0"/>
                <a:ea typeface="+mn-ea"/>
                <a:cs typeface="Arial" pitchFamily="34" charset="0"/>
              </a:rPr>
              <a:t>Relay</a:t>
            </a:r>
            <a:r>
              <a:rPr lang="nb-NO" sz="1100" kern="1200" dirty="0">
                <a:solidFill>
                  <a:schemeClr val="tx1"/>
                </a:solidFill>
                <a:effectLst/>
                <a:latin typeface="Arial" pitchFamily="34" charset="0"/>
                <a:ea typeface="+mn-ea"/>
                <a:cs typeface="Arial" pitchFamily="34" charset="0"/>
              </a:rPr>
              <a:t> for </a:t>
            </a:r>
            <a:r>
              <a:rPr lang="nb-NO" sz="1100" kern="1200" dirty="0" err="1">
                <a:solidFill>
                  <a:schemeClr val="tx1"/>
                </a:solidFill>
                <a:effectLst/>
                <a:latin typeface="Arial" pitchFamily="34" charset="0"/>
                <a:ea typeface="+mn-ea"/>
                <a:cs typeface="Arial" pitchFamily="34" charset="0"/>
              </a:rPr>
              <a:t>life</a:t>
            </a:r>
            <a:r>
              <a:rPr lang="nb-NO" sz="1100" kern="1200" dirty="0">
                <a:solidFill>
                  <a:schemeClr val="tx1"/>
                </a:solidFill>
                <a:effectLst/>
                <a:latin typeface="Arial" pitchFamily="34" charset="0"/>
                <a:ea typeface="+mn-ea"/>
                <a:cs typeface="Arial" pitchFamily="34" charset="0"/>
              </a:rPr>
              <a:t>. Har holdt på siden 80-tallet da det startet i </a:t>
            </a:r>
            <a:r>
              <a:rPr lang="nb-NO" sz="1100" kern="1200" dirty="0" err="1">
                <a:solidFill>
                  <a:schemeClr val="tx1"/>
                </a:solidFill>
                <a:effectLst/>
                <a:latin typeface="Arial" pitchFamily="34" charset="0"/>
                <a:ea typeface="+mn-ea"/>
                <a:cs typeface="Arial" pitchFamily="34" charset="0"/>
              </a:rPr>
              <a:t>usa</a:t>
            </a:r>
            <a:r>
              <a:rPr lang="nb-NO" sz="1100" kern="1200" dirty="0">
                <a:solidFill>
                  <a:schemeClr val="tx1"/>
                </a:solidFill>
                <a:effectLst/>
                <a:latin typeface="Arial" pitchFamily="34" charset="0"/>
                <a:ea typeface="+mn-ea"/>
                <a:cs typeface="Arial" pitchFamily="34" charset="0"/>
              </a:rPr>
              <a:t>, og har siden spredd seg til over 30 land.</a:t>
            </a:r>
            <a:endParaRPr lang="no-NB" sz="1100" kern="1200" dirty="0">
              <a:solidFill>
                <a:schemeClr val="tx1"/>
              </a:solidFill>
              <a:effectLst/>
              <a:latin typeface="Arial" pitchFamily="34" charset="0"/>
              <a:ea typeface="+mn-ea"/>
              <a:cs typeface="Arial" pitchFamily="34" charset="0"/>
            </a:endParaRPr>
          </a:p>
          <a:p>
            <a:r>
              <a:rPr lang="nb-NO" sz="1100" kern="1200" dirty="0">
                <a:solidFill>
                  <a:schemeClr val="tx1"/>
                </a:solidFill>
                <a:effectLst/>
                <a:latin typeface="Arial" pitchFamily="34" charset="0"/>
                <a:ea typeface="+mn-ea"/>
                <a:cs typeface="Arial" pitchFamily="34" charset="0"/>
              </a:rPr>
              <a:t>Konseptet er at arrangement skal vare i 24 timer. Man skal danne lag, om det er kolleger, venner, familie eller lignende som skal holde sin stafettpinne i gang gjennom et døgn. Og med fokus på ordet </a:t>
            </a:r>
            <a:r>
              <a:rPr lang="nb-NO" sz="1100" kern="1200" dirty="0" err="1">
                <a:solidFill>
                  <a:schemeClr val="tx1"/>
                </a:solidFill>
                <a:effectLst/>
                <a:latin typeface="Arial" pitchFamily="34" charset="0"/>
                <a:ea typeface="+mn-ea"/>
                <a:cs typeface="Arial" pitchFamily="34" charset="0"/>
              </a:rPr>
              <a:t>igang</a:t>
            </a:r>
            <a:r>
              <a:rPr lang="nb-NO" sz="1100" kern="1200" dirty="0">
                <a:solidFill>
                  <a:schemeClr val="tx1"/>
                </a:solidFill>
                <a:effectLst/>
                <a:latin typeface="Arial" pitchFamily="34" charset="0"/>
                <a:ea typeface="+mn-ea"/>
                <a:cs typeface="Arial" pitchFamily="34" charset="0"/>
              </a:rPr>
              <a:t>, fordi det er ikke om å gjøre å løpe fortest lengst eller mest, men den kontinuerlige stafetten som symboliserer at kreft aldri tar pause.  Deltakerne skal ikke gå eller løpe mot hverandre, men med hverandre,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100" kern="1200" dirty="0">
              <a:solidFill>
                <a:schemeClr val="tx1"/>
              </a:solidFill>
              <a:effectLst/>
              <a:latin typeface="Arial" pitchFamily="34" charset="0"/>
              <a:ea typeface="+mn-ea"/>
              <a:cs typeface="Arial" pitchFamily="34" charset="0"/>
            </a:endParaRPr>
          </a:p>
          <a:p>
            <a:r>
              <a:rPr lang="nb-NO" sz="1100" kern="1200" dirty="0">
                <a:solidFill>
                  <a:schemeClr val="tx1"/>
                </a:solidFill>
                <a:effectLst/>
                <a:latin typeface="Arial" pitchFamily="34" charset="0"/>
                <a:ea typeface="+mn-ea"/>
                <a:cs typeface="Arial" pitchFamily="34" charset="0"/>
              </a:rPr>
              <a:t>I Norge har vi arrangert stafett i 14 byer i 2022</a:t>
            </a:r>
          </a:p>
          <a:p>
            <a:endParaRPr lang="nb-NO" sz="1100" kern="1200" dirty="0">
              <a:solidFill>
                <a:schemeClr val="tx1"/>
              </a:solidFill>
              <a:effectLst/>
              <a:latin typeface="Arial" pitchFamily="34" charset="0"/>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Arial" pitchFamily="34" charset="0"/>
                <a:ea typeface="+mn-ea"/>
                <a:cs typeface="Arial" pitchFamily="34" charset="0"/>
              </a:rPr>
              <a:t>Og i XX by har vi hatt stafett i YY år på ZZ arena.</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Arial" pitchFamily="34" charset="0"/>
                <a:ea typeface="+mn-ea"/>
                <a:cs typeface="Arial" pitchFamily="34" charset="0"/>
              </a:rPr>
              <a:t>Nå skal jeg fortelle litt hvordan en stafett normalt ser ut</a:t>
            </a:r>
            <a:endParaRPr lang="no-NB" sz="1100" kern="1200" dirty="0">
              <a:solidFill>
                <a:schemeClr val="tx1"/>
              </a:solidFill>
              <a:effectLst/>
              <a:latin typeface="Arial" pitchFamily="34" charset="0"/>
              <a:ea typeface="+mn-ea"/>
              <a:cs typeface="Arial" pitchFamily="34" charset="0"/>
            </a:endParaRPr>
          </a:p>
          <a:p>
            <a:endParaRPr lang="no-NB" sz="1100" kern="1200" dirty="0">
              <a:solidFill>
                <a:schemeClr val="tx1"/>
              </a:solidFill>
              <a:effectLst/>
              <a:latin typeface="Arial" pitchFamily="34" charset="0"/>
              <a:ea typeface="+mn-ea"/>
              <a:cs typeface="Arial" pitchFamily="34" charset="0"/>
            </a:endParaRPr>
          </a:p>
          <a:p>
            <a:endParaRPr lang="nb-NO" dirty="0"/>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7</a:t>
            </a:fld>
            <a:endParaRPr lang="en-US"/>
          </a:p>
        </p:txBody>
      </p:sp>
    </p:spTree>
    <p:extLst>
      <p:ext uri="{BB962C8B-B14F-4D97-AF65-F5344CB8AC3E}">
        <p14:creationId xmlns:p14="http://schemas.microsoft.com/office/powerpoint/2010/main" val="2326792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kern="1200" dirty="0">
                <a:solidFill>
                  <a:schemeClr val="tx1"/>
                </a:solidFill>
                <a:effectLst/>
                <a:latin typeface="Arial" pitchFamily="34" charset="0"/>
                <a:ea typeface="+mn-ea"/>
                <a:cs typeface="Arial" pitchFamily="34" charset="0"/>
              </a:rPr>
              <a:t>Hvorfor arrangerer Kreftforeningen Stafett for livet?</a:t>
            </a:r>
            <a:endParaRPr lang="no-NB" sz="1100" kern="1200" dirty="0">
              <a:solidFill>
                <a:schemeClr val="tx1"/>
              </a:solidFill>
              <a:effectLst/>
              <a:latin typeface="Arial" pitchFamily="34" charset="0"/>
              <a:ea typeface="+mn-ea"/>
              <a:cs typeface="Arial" pitchFamily="34" charset="0"/>
            </a:endParaRPr>
          </a:p>
          <a:p>
            <a:r>
              <a:rPr lang="nb-NO" sz="1100" kern="1200" dirty="0">
                <a:solidFill>
                  <a:schemeClr val="tx1"/>
                </a:solidFill>
                <a:effectLst/>
                <a:latin typeface="Arial"/>
                <a:cs typeface="Arial"/>
              </a:rPr>
              <a:t>Jeg sa </a:t>
            </a:r>
            <a:r>
              <a:rPr lang="nb-NO" dirty="0">
                <a:latin typeface="Arial"/>
                <a:cs typeface="Arial"/>
              </a:rPr>
              <a:t>over </a:t>
            </a:r>
            <a:r>
              <a:rPr lang="nb-NO" sz="1100" kern="1200" dirty="0">
                <a:solidFill>
                  <a:schemeClr val="tx1"/>
                </a:solidFill>
                <a:effectLst/>
                <a:latin typeface="Arial"/>
                <a:cs typeface="Arial"/>
              </a:rPr>
              <a:t>at dette var en del av Kreftforeningens arbeid for omsorg og støtte.</a:t>
            </a:r>
          </a:p>
          <a:p>
            <a:endParaRPr lang="nb-NO" sz="1100" kern="1200" dirty="0">
              <a:solidFill>
                <a:schemeClr val="tx1"/>
              </a:solidFill>
              <a:effectLst/>
              <a:latin typeface="Arial" pitchFamily="34" charset="0"/>
              <a:ea typeface="+mn-ea"/>
              <a:cs typeface="Arial" pitchFamily="34" charset="0"/>
            </a:endParaRPr>
          </a:p>
          <a:p>
            <a:r>
              <a:rPr lang="nb-NO" sz="1100" kern="1200" dirty="0">
                <a:solidFill>
                  <a:schemeClr val="tx1"/>
                </a:solidFill>
                <a:effectLst/>
                <a:latin typeface="Arial" pitchFamily="34" charset="0"/>
                <a:ea typeface="+mn-ea"/>
                <a:cs typeface="Arial" pitchFamily="34" charset="0"/>
              </a:rPr>
              <a:t>Kreftpasienter og andre som lever med kreft tett på livet vet at sykdommen ikke tar pauser eller ferie. Selv om man kanskje ikke tenker på kreft hele tiden, så er den der – hele døgnet. Nettopp derfor varer Stafett for livet i 24 timer.</a:t>
            </a:r>
            <a:endParaRPr lang="no-NB" sz="1100" kern="1200" dirty="0">
              <a:solidFill>
                <a:schemeClr val="tx1"/>
              </a:solidFill>
              <a:effectLst/>
              <a:latin typeface="Arial" pitchFamily="34" charset="0"/>
              <a:ea typeface="+mn-ea"/>
              <a:cs typeface="Arial" pitchFamily="34" charset="0"/>
            </a:endParaRPr>
          </a:p>
          <a:p>
            <a:r>
              <a:rPr lang="nb-NO" sz="1100" kern="1200" dirty="0">
                <a:solidFill>
                  <a:schemeClr val="tx1"/>
                </a:solidFill>
                <a:effectLst/>
                <a:latin typeface="Arial" pitchFamily="34" charset="0"/>
                <a:ea typeface="+mn-ea"/>
                <a:cs typeface="Arial" pitchFamily="34" charset="0"/>
              </a:rPr>
              <a:t>Bak hvert lag som deltar er det en historie om et menneske som laget vil støtte eller minnes. Det kan være en bestefar som er i behandling, en søster som overlevde eller en god nabo som døde av kreft. Stafett for livet er en positiv arena der engasjerte deltakere kan bidra i sitt lokalmiljø.</a:t>
            </a:r>
            <a:endParaRPr lang="no-NB" sz="1100" kern="1200" dirty="0">
              <a:solidFill>
                <a:schemeClr val="tx1"/>
              </a:solidFill>
              <a:effectLst/>
              <a:latin typeface="Arial" pitchFamily="34" charset="0"/>
              <a:ea typeface="+mn-ea"/>
              <a:cs typeface="Arial" pitchFamily="34" charset="0"/>
            </a:endParaRPr>
          </a:p>
          <a:p>
            <a:endParaRPr lang="nb-NO" sz="1100" kern="1200" dirty="0">
              <a:solidFill>
                <a:schemeClr val="tx1"/>
              </a:solidFill>
              <a:effectLst/>
              <a:latin typeface="Arial" pitchFamily="34" charset="0"/>
              <a:ea typeface="+mn-ea"/>
              <a:cs typeface="Arial" pitchFamily="34" charset="0"/>
            </a:endParaRPr>
          </a:p>
          <a:p>
            <a:r>
              <a:rPr lang="nb-NO" sz="1100" kern="1200" dirty="0">
                <a:solidFill>
                  <a:schemeClr val="tx1"/>
                </a:solidFill>
                <a:effectLst/>
                <a:latin typeface="Arial" pitchFamily="34" charset="0"/>
                <a:ea typeface="+mn-ea"/>
                <a:cs typeface="Arial" pitchFamily="34" charset="0"/>
              </a:rPr>
              <a:t>De siste årene har vært spesiell. Mange har ikke kunnet komme sammen. Men nå kan vi endelig møtes</a:t>
            </a:r>
          </a:p>
          <a:p>
            <a:endParaRPr lang="nb-NO" sz="1100" kern="1200" dirty="0">
              <a:solidFill>
                <a:schemeClr val="tx1"/>
              </a:solidFill>
              <a:effectLst/>
              <a:latin typeface="Arial" pitchFamily="34" charset="0"/>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Arial"/>
                <a:cs typeface="Arial"/>
              </a:rPr>
              <a:t>De fleste andre tilbud til kreftrammede er permanente, og man blir ofte delt inn i ulike målgrupper som pasienter, pårørende, etterlatte, barn, ungdom, voksne eller eldre. Kreftforeningens Stafett for livet er et tilbud på tvers av interessegrupper, roller og alder, og skal passe for alle. Derfor er det også for oss først og fremst et omsorgstilbud og en møteplass. Andre land har mer fokus på dette med </a:t>
            </a:r>
            <a:r>
              <a:rPr lang="nb-NO" sz="1100" kern="1200" dirty="0" err="1">
                <a:solidFill>
                  <a:schemeClr val="tx1"/>
                </a:solidFill>
                <a:effectLst/>
                <a:latin typeface="Arial"/>
                <a:cs typeface="Arial"/>
              </a:rPr>
              <a:t>fundraising</a:t>
            </a:r>
            <a:r>
              <a:rPr lang="nb-NO" sz="1100" kern="1200" dirty="0">
                <a:solidFill>
                  <a:schemeClr val="tx1"/>
                </a:solidFill>
                <a:effectLst/>
                <a:latin typeface="Arial"/>
                <a:cs typeface="Arial"/>
              </a:rPr>
              <a:t>, men hos oss er det kun en positiv bi-effekt. Det skal sier at folk har ofte lyst </a:t>
            </a:r>
            <a:r>
              <a:rPr lang="nb-NO" dirty="0">
                <a:latin typeface="Arial"/>
                <a:cs typeface="Arial"/>
              </a:rPr>
              <a:t>til</a:t>
            </a:r>
            <a:r>
              <a:rPr lang="nb-NO" sz="1100" kern="1200" dirty="0">
                <a:solidFill>
                  <a:schemeClr val="tx1"/>
                </a:solidFill>
                <a:effectLst/>
                <a:latin typeface="Arial"/>
                <a:cs typeface="Arial"/>
              </a:rPr>
              <a:t> å samle inn penger.</a:t>
            </a:r>
          </a:p>
          <a:p>
            <a:endParaRPr lang="nb-NO" sz="1100" kern="1200" dirty="0">
              <a:solidFill>
                <a:schemeClr val="tx1"/>
              </a:solidFill>
              <a:effectLst/>
              <a:latin typeface="Arial" pitchFamily="34" charset="0"/>
              <a:ea typeface="+mn-ea"/>
              <a:cs typeface="Arial" pitchFamily="34" charset="0"/>
            </a:endParaRPr>
          </a:p>
          <a:p>
            <a:endParaRPr lang="nb-NO" dirty="0"/>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8</a:t>
            </a:fld>
            <a:endParaRPr lang="en-US"/>
          </a:p>
        </p:txBody>
      </p:sp>
    </p:spTree>
    <p:extLst>
      <p:ext uri="{BB962C8B-B14F-4D97-AF65-F5344CB8AC3E}">
        <p14:creationId xmlns:p14="http://schemas.microsoft.com/office/powerpoint/2010/main" val="672959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Arial"/>
                <a:cs typeface="Arial"/>
              </a:rPr>
              <a:t>De fleste andre tilbud til kreftrammede er permanente, og man blir ofte delt inn i ulike målgrupper som pasienter, pårørende, etterlatte, barn, ungdom, voksne eller eldre. Kreftforeningens Stafett for livet er et tilbud på tvers av interessegrupper, roller og alder, og skal passe for alle. Derfor er det også for oss først og fremst et omsorgstilbud og en møteplass. Andre land har mer fokus på dette med </a:t>
            </a:r>
            <a:r>
              <a:rPr lang="nb-NO" sz="1100" kern="1200" dirty="0" err="1">
                <a:solidFill>
                  <a:schemeClr val="tx1"/>
                </a:solidFill>
                <a:effectLst/>
                <a:latin typeface="Arial"/>
                <a:cs typeface="Arial"/>
              </a:rPr>
              <a:t>fundraising</a:t>
            </a:r>
            <a:r>
              <a:rPr lang="nb-NO" sz="1100" kern="1200" dirty="0">
                <a:solidFill>
                  <a:schemeClr val="tx1"/>
                </a:solidFill>
                <a:effectLst/>
                <a:latin typeface="Arial"/>
                <a:cs typeface="Arial"/>
              </a:rPr>
              <a:t>, men hos oss er det kun en positiv bi-effekt. Det skal sier at folk har ofte lyst </a:t>
            </a:r>
            <a:r>
              <a:rPr lang="nb-NO" dirty="0">
                <a:latin typeface="Arial"/>
                <a:cs typeface="Arial"/>
              </a:rPr>
              <a:t>til</a:t>
            </a:r>
            <a:r>
              <a:rPr lang="nb-NO" sz="1100" kern="1200" dirty="0">
                <a:solidFill>
                  <a:schemeClr val="tx1"/>
                </a:solidFill>
                <a:effectLst/>
                <a:latin typeface="Arial"/>
                <a:cs typeface="Arial"/>
              </a:rPr>
              <a:t> å samle inn penger.</a:t>
            </a:r>
          </a:p>
          <a:p>
            <a:endParaRPr lang="nb-NO" sz="1100" kern="1200" dirty="0">
              <a:solidFill>
                <a:schemeClr val="tx1"/>
              </a:solidFill>
              <a:effectLst/>
              <a:latin typeface="Arial" pitchFamily="34" charset="0"/>
              <a:ea typeface="+mn-ea"/>
              <a:cs typeface="Arial" pitchFamily="34" charset="0"/>
            </a:endParaRPr>
          </a:p>
          <a:p>
            <a:endParaRPr lang="nb-NO" sz="1100" kern="1200" dirty="0">
              <a:solidFill>
                <a:schemeClr val="tx1"/>
              </a:solidFill>
              <a:effectLst/>
              <a:latin typeface="Arial" pitchFamily="34" charset="0"/>
              <a:ea typeface="+mn-ea"/>
              <a:cs typeface="Arial" pitchFamily="34" charset="0"/>
            </a:endParaRPr>
          </a:p>
          <a:p>
            <a:endParaRPr lang="nb-NO" dirty="0"/>
          </a:p>
        </p:txBody>
      </p:sp>
      <p:sp>
        <p:nvSpPr>
          <p:cNvPr id="4" name="Plassholder for topptekst 3"/>
          <p:cNvSpPr>
            <a:spLocks noGrp="1"/>
          </p:cNvSpPr>
          <p:nvPr>
            <p:ph type="hdr" sz="quarter"/>
          </p:nvPr>
        </p:nvSpPr>
        <p:spPr/>
        <p:txBody>
          <a:bodyPr/>
          <a:lstStyle/>
          <a:p>
            <a:endParaRPr lang="en-US"/>
          </a:p>
        </p:txBody>
      </p:sp>
      <p:sp>
        <p:nvSpPr>
          <p:cNvPr id="5" name="Plassholder for lysbildenummer 4"/>
          <p:cNvSpPr>
            <a:spLocks noGrp="1"/>
          </p:cNvSpPr>
          <p:nvPr>
            <p:ph type="sldNum" sz="quarter" idx="5"/>
          </p:nvPr>
        </p:nvSpPr>
        <p:spPr/>
        <p:txBody>
          <a:bodyPr/>
          <a:lstStyle/>
          <a:p>
            <a:fld id="{F3527CC3-FCCA-E943-8514-1D3472DB6E64}" type="slidenum">
              <a:rPr lang="en-US" smtClean="0"/>
              <a:pPr/>
              <a:t>9</a:t>
            </a:fld>
            <a:endParaRPr lang="en-US"/>
          </a:p>
        </p:txBody>
      </p:sp>
    </p:spTree>
    <p:extLst>
      <p:ext uri="{BB962C8B-B14F-4D97-AF65-F5344CB8AC3E}">
        <p14:creationId xmlns:p14="http://schemas.microsoft.com/office/powerpoint/2010/main" val="699392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slutning #1">
    <p:spTree>
      <p:nvGrpSpPr>
        <p:cNvPr id="1" name=""/>
        <p:cNvGrpSpPr/>
        <p:nvPr/>
      </p:nvGrpSpPr>
      <p:grpSpPr>
        <a:xfrm>
          <a:off x="0" y="0"/>
          <a:ext cx="0" cy="0"/>
          <a:chOff x="0" y="0"/>
          <a:chExt cx="0" cy="0"/>
        </a:xfrm>
      </p:grpSpPr>
      <p:pic>
        <p:nvPicPr>
          <p:cNvPr id="7" name="Bilde 6" descr="Et bilde som inneholder mat&#10;&#10;Automatisk generert beskrivelse">
            <a:extLst>
              <a:ext uri="{FF2B5EF4-FFF2-40B4-BE49-F238E27FC236}">
                <a16:creationId xmlns:a16="http://schemas.microsoft.com/office/drawing/2014/main" id="{1184B6A1-1D31-4AE4-9773-15D99013E3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0160000" cy="5715000"/>
          </a:xfrm>
          <a:prstGeom prst="rect">
            <a:avLst/>
          </a:prstGeom>
        </p:spPr>
      </p:pic>
      <p:pic>
        <p:nvPicPr>
          <p:cNvPr id="6" name="Picture 6" descr="Kreftforeningen_webadresse_neg.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28000" y="2291800"/>
            <a:ext cx="5904000" cy="997748"/>
          </a:xfrm>
          <a:prstGeom prst="rect">
            <a:avLst/>
          </a:prstGeom>
        </p:spPr>
      </p:pic>
    </p:spTree>
    <p:extLst>
      <p:ext uri="{BB962C8B-B14F-4D97-AF65-F5344CB8AC3E}">
        <p14:creationId xmlns:p14="http://schemas.microsoft.com/office/powerpoint/2010/main" val="85204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kst og fire bilder">
    <p:spTree>
      <p:nvGrpSpPr>
        <p:cNvPr id="1" name=""/>
        <p:cNvGrpSpPr/>
        <p:nvPr/>
      </p:nvGrpSpPr>
      <p:grpSpPr>
        <a:xfrm>
          <a:off x="0" y="0"/>
          <a:ext cx="0" cy="0"/>
          <a:chOff x="0" y="0"/>
          <a:chExt cx="0" cy="0"/>
        </a:xfrm>
      </p:grpSpPr>
      <p:sp>
        <p:nvSpPr>
          <p:cNvPr id="20" name="Picture Placeholder 11"/>
          <p:cNvSpPr>
            <a:spLocks noGrp="1"/>
          </p:cNvSpPr>
          <p:nvPr>
            <p:ph type="pic" sz="quarter" idx="19"/>
          </p:nvPr>
        </p:nvSpPr>
        <p:spPr>
          <a:xfrm>
            <a:off x="679511" y="1460998"/>
            <a:ext cx="4240489" cy="1620000"/>
          </a:xfrm>
          <a:noFill/>
        </p:spPr>
        <p:txBody>
          <a:bodyPr anchor="ctr" anchorCtr="0"/>
          <a:lstStyle>
            <a:lvl1pPr marL="0" indent="0" algn="ctr">
              <a:buNone/>
              <a:defRPr/>
            </a:lvl1pPr>
          </a:lstStyle>
          <a:p>
            <a:endParaRPr lang="en-US" dirty="0"/>
          </a:p>
        </p:txBody>
      </p:sp>
      <p:sp>
        <p:nvSpPr>
          <p:cNvPr id="23" name="Picture Placeholder 11"/>
          <p:cNvSpPr>
            <a:spLocks noGrp="1"/>
          </p:cNvSpPr>
          <p:nvPr>
            <p:ph type="pic" sz="quarter" idx="20"/>
          </p:nvPr>
        </p:nvSpPr>
        <p:spPr>
          <a:xfrm>
            <a:off x="5269087" y="3397740"/>
            <a:ext cx="4240000" cy="1620000"/>
          </a:xfrm>
          <a:noFill/>
        </p:spPr>
        <p:txBody>
          <a:bodyPr anchor="ctr" anchorCtr="0"/>
          <a:lstStyle>
            <a:lvl1pPr marL="0" indent="0" algn="ctr">
              <a:buNone/>
              <a:defRPr/>
            </a:lvl1pPr>
          </a:lstStyle>
          <a:p>
            <a:endParaRPr lang="en-US" dirty="0"/>
          </a:p>
        </p:txBody>
      </p:sp>
      <p:sp>
        <p:nvSpPr>
          <p:cNvPr id="24" name="Text Placeholder 17"/>
          <p:cNvSpPr>
            <a:spLocks noGrp="1"/>
          </p:cNvSpPr>
          <p:nvPr>
            <p:ph type="body" sz="quarter" idx="11"/>
          </p:nvPr>
        </p:nvSpPr>
        <p:spPr>
          <a:xfrm>
            <a:off x="679511" y="977309"/>
            <a:ext cx="8800978" cy="350837"/>
          </a:xfrm>
        </p:spPr>
        <p:txBody>
          <a:bodyPr/>
          <a:lstStyle>
            <a:lvl1pPr marL="0" indent="0">
              <a:buNone/>
              <a:defRPr/>
            </a:lvl1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sp>
        <p:nvSpPr>
          <p:cNvPr id="8" name="Title Placeholder 1"/>
          <p:cNvSpPr>
            <a:spLocks noGrp="1"/>
          </p:cNvSpPr>
          <p:nvPr>
            <p:ph type="title"/>
          </p:nvPr>
        </p:nvSpPr>
        <p:spPr>
          <a:xfrm>
            <a:off x="678496" y="612709"/>
            <a:ext cx="8801670" cy="372382"/>
          </a:xfrm>
          <a:prstGeom prst="rect">
            <a:avLst/>
          </a:prstGeom>
        </p:spPr>
        <p:txBody>
          <a:bodyPr vert="horz" lIns="0" tIns="0" rIns="0" bIns="0" rtlCol="0" anchor="t" anchorCtr="0">
            <a:noAutofit/>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12" name="Slide Number Placeholder 5"/>
          <p:cNvSpPr>
            <a:spLocks noGrp="1"/>
          </p:cNvSpPr>
          <p:nvPr>
            <p:ph type="sldNum" sz="quarter" idx="4"/>
          </p:nvPr>
        </p:nvSpPr>
        <p:spPr>
          <a:xfrm>
            <a:off x="8849639" y="5168106"/>
            <a:ext cx="630850" cy="360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13" name="Footer Placeholder 4"/>
          <p:cNvSpPr>
            <a:spLocks noGrp="1"/>
          </p:cNvSpPr>
          <p:nvPr>
            <p:ph type="ftr" sz="quarter" idx="3"/>
          </p:nvPr>
        </p:nvSpPr>
        <p:spPr>
          <a:xfrm>
            <a:off x="2186871" y="5175576"/>
            <a:ext cx="6413520" cy="360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endParaRPr lang="en-US" dirty="0"/>
          </a:p>
        </p:txBody>
      </p:sp>
      <p:sp>
        <p:nvSpPr>
          <p:cNvPr id="11" name="Picture Placeholder 11"/>
          <p:cNvSpPr>
            <a:spLocks noGrp="1"/>
          </p:cNvSpPr>
          <p:nvPr>
            <p:ph type="pic" sz="quarter" idx="21"/>
          </p:nvPr>
        </p:nvSpPr>
        <p:spPr>
          <a:xfrm>
            <a:off x="679511" y="3397740"/>
            <a:ext cx="4240489" cy="1620000"/>
          </a:xfrm>
          <a:noFill/>
        </p:spPr>
        <p:txBody>
          <a:bodyPr anchor="ctr" anchorCtr="0"/>
          <a:lstStyle>
            <a:lvl1pPr marL="0" indent="0" algn="ctr">
              <a:buNone/>
              <a:defRPr/>
            </a:lvl1pPr>
          </a:lstStyle>
          <a:p>
            <a:endParaRPr lang="en-US" dirty="0"/>
          </a:p>
        </p:txBody>
      </p:sp>
      <p:sp>
        <p:nvSpPr>
          <p:cNvPr id="14" name="Picture Placeholder 11"/>
          <p:cNvSpPr>
            <a:spLocks noGrp="1"/>
          </p:cNvSpPr>
          <p:nvPr>
            <p:ph type="pic" sz="quarter" idx="22"/>
          </p:nvPr>
        </p:nvSpPr>
        <p:spPr>
          <a:xfrm>
            <a:off x="5240018" y="1460998"/>
            <a:ext cx="4240000" cy="1620000"/>
          </a:xfrm>
          <a:noFill/>
        </p:spPr>
        <p:txBody>
          <a:bodyPr anchor="ctr" anchorCtr="0"/>
          <a:lstStyle>
            <a:lvl1pPr marL="0" indent="0" algn="ctr">
              <a:buNone/>
              <a:defRPr/>
            </a:lvl1pPr>
          </a:lstStyle>
          <a:p>
            <a:endParaRPr lang="en-US" dirty="0"/>
          </a:p>
        </p:txBody>
      </p:sp>
    </p:spTree>
    <p:extLst>
      <p:ext uri="{BB962C8B-B14F-4D97-AF65-F5344CB8AC3E}">
        <p14:creationId xmlns:p14="http://schemas.microsoft.com/office/powerpoint/2010/main" val="182120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de 2">
    <p:spTree>
      <p:nvGrpSpPr>
        <p:cNvPr id="1" name=""/>
        <p:cNvGrpSpPr/>
        <p:nvPr/>
      </p:nvGrpSpPr>
      <p:grpSpPr>
        <a:xfrm>
          <a:off x="0" y="0"/>
          <a:ext cx="0" cy="0"/>
          <a:chOff x="0" y="0"/>
          <a:chExt cx="0" cy="0"/>
        </a:xfrm>
      </p:grpSpPr>
      <p:sp>
        <p:nvSpPr>
          <p:cNvPr id="10" name="Picture Placeholder 11"/>
          <p:cNvSpPr>
            <a:spLocks noGrp="1"/>
          </p:cNvSpPr>
          <p:nvPr>
            <p:ph type="pic" sz="quarter" idx="13" hasCustomPrompt="1"/>
          </p:nvPr>
        </p:nvSpPr>
        <p:spPr>
          <a:xfrm>
            <a:off x="679511" y="612000"/>
            <a:ext cx="4210071" cy="4405740"/>
          </a:xfrm>
          <a:solidFill>
            <a:schemeClr val="bg1">
              <a:lumMod val="95000"/>
            </a:schemeClr>
          </a:solidFill>
        </p:spPr>
        <p:txBody>
          <a:bodyPr anchor="ctr" anchorCtr="0"/>
          <a:lstStyle>
            <a:lvl1pPr marL="0" indent="0" algn="ctr">
              <a:buNone/>
              <a:defRPr/>
            </a:lvl1pPr>
          </a:lstStyle>
          <a:p>
            <a:r>
              <a:rPr lang="en-US"/>
              <a:t>Sett inn bilde</a:t>
            </a:r>
          </a:p>
        </p:txBody>
      </p:sp>
      <p:sp>
        <p:nvSpPr>
          <p:cNvPr id="26" name="Text Placeholder 17"/>
          <p:cNvSpPr>
            <a:spLocks noGrp="1"/>
          </p:cNvSpPr>
          <p:nvPr>
            <p:ph type="body" sz="quarter" idx="11"/>
          </p:nvPr>
        </p:nvSpPr>
        <p:spPr>
          <a:xfrm>
            <a:off x="5224548" y="971457"/>
            <a:ext cx="4255943" cy="350837"/>
          </a:xfrm>
        </p:spPr>
        <p:txBody>
          <a:bodyPr/>
          <a:lstStyle>
            <a:lvl1pPr marL="0" indent="0">
              <a:buNone/>
              <a:defRPr/>
            </a:lvl1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sp>
        <p:nvSpPr>
          <p:cNvPr id="27" name="Title 5"/>
          <p:cNvSpPr>
            <a:spLocks noGrp="1"/>
          </p:cNvSpPr>
          <p:nvPr>
            <p:ph type="title"/>
          </p:nvPr>
        </p:nvSpPr>
        <p:spPr>
          <a:xfrm>
            <a:off x="5224547" y="611900"/>
            <a:ext cx="4255942" cy="372382"/>
          </a:xfrm>
          <a:prstGeom prst="rect">
            <a:avLst/>
          </a:prstGeom>
        </p:spPr>
        <p:txBody>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8" name="Plassholder for innhold 2"/>
          <p:cNvSpPr>
            <a:spLocks noGrp="1"/>
          </p:cNvSpPr>
          <p:nvPr>
            <p:ph sz="quarter" idx="14"/>
          </p:nvPr>
        </p:nvSpPr>
        <p:spPr>
          <a:xfrm>
            <a:off x="5240001" y="1454798"/>
            <a:ext cx="4240489" cy="3562942"/>
          </a:xfrm>
        </p:spPr>
        <p:txBody>
          <a:bodyPr/>
          <a:lstStyle/>
          <a:p>
            <a:pPr lvl="0"/>
            <a:r>
              <a:rPr lang="nb-NO" dirty="0"/>
              <a:t>Klikk for å redigere tekststiler i malen</a:t>
            </a:r>
          </a:p>
          <a:p>
            <a:pPr lvl="1"/>
            <a:r>
              <a:rPr lang="nb-NO" dirty="0"/>
              <a:t>Andre nivå</a:t>
            </a:r>
          </a:p>
          <a:p>
            <a:pPr lvl="2"/>
            <a:r>
              <a:rPr lang="nb-NO" dirty="0"/>
              <a:t>Tredje nivå</a:t>
            </a:r>
          </a:p>
        </p:txBody>
      </p:sp>
      <p:sp>
        <p:nvSpPr>
          <p:cNvPr id="13" name="Slide Number Placeholder 5"/>
          <p:cNvSpPr>
            <a:spLocks noGrp="1"/>
          </p:cNvSpPr>
          <p:nvPr>
            <p:ph type="sldNum" sz="quarter" idx="4"/>
          </p:nvPr>
        </p:nvSpPr>
        <p:spPr>
          <a:xfrm>
            <a:off x="8849639" y="5168106"/>
            <a:ext cx="630850" cy="360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14" name="Footer Placeholder 4"/>
          <p:cNvSpPr>
            <a:spLocks noGrp="1"/>
          </p:cNvSpPr>
          <p:nvPr>
            <p:ph type="ftr" sz="quarter" idx="3"/>
          </p:nvPr>
        </p:nvSpPr>
        <p:spPr>
          <a:xfrm>
            <a:off x="2186871" y="5175576"/>
            <a:ext cx="6413520" cy="360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endParaRPr lang="en-US" dirty="0"/>
          </a:p>
        </p:txBody>
      </p:sp>
    </p:spTree>
    <p:extLst>
      <p:ext uri="{BB962C8B-B14F-4D97-AF65-F5344CB8AC3E}">
        <p14:creationId xmlns:p14="http://schemas.microsoft.com/office/powerpoint/2010/main" val="951903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10" name="Slide Number Placeholder 5"/>
          <p:cNvSpPr>
            <a:spLocks noGrp="1"/>
          </p:cNvSpPr>
          <p:nvPr>
            <p:ph type="sldNum" sz="quarter" idx="4"/>
          </p:nvPr>
        </p:nvSpPr>
        <p:spPr>
          <a:xfrm>
            <a:off x="8849639" y="5168106"/>
            <a:ext cx="630850" cy="360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11" name="Footer Placeholder 4"/>
          <p:cNvSpPr>
            <a:spLocks noGrp="1"/>
          </p:cNvSpPr>
          <p:nvPr>
            <p:ph type="ftr" sz="quarter" idx="3"/>
          </p:nvPr>
        </p:nvSpPr>
        <p:spPr>
          <a:xfrm>
            <a:off x="2186871" y="5175576"/>
            <a:ext cx="6413520" cy="360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endParaRPr lang="en-US" dirty="0"/>
          </a:p>
        </p:txBody>
      </p:sp>
    </p:spTree>
    <p:extLst>
      <p:ext uri="{BB962C8B-B14F-4D97-AF65-F5344CB8AC3E}">
        <p14:creationId xmlns:p14="http://schemas.microsoft.com/office/powerpoint/2010/main" val="3167163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Forside #1">
    <p:spTree>
      <p:nvGrpSpPr>
        <p:cNvPr id="1" name=""/>
        <p:cNvGrpSpPr/>
        <p:nvPr/>
      </p:nvGrpSpPr>
      <p:grpSpPr>
        <a:xfrm>
          <a:off x="0" y="0"/>
          <a:ext cx="0" cy="0"/>
          <a:chOff x="0" y="0"/>
          <a:chExt cx="0" cy="0"/>
        </a:xfrm>
      </p:grpSpPr>
      <p:pic>
        <p:nvPicPr>
          <p:cNvPr id="7" name="Bilde 6" descr="Et bilde som inneholder mat&#10;&#10;Automatisk generert beskrivelse">
            <a:extLst>
              <a:ext uri="{FF2B5EF4-FFF2-40B4-BE49-F238E27FC236}">
                <a16:creationId xmlns:a16="http://schemas.microsoft.com/office/drawing/2014/main" id="{1184B6A1-1D31-4AE4-9773-15D99013E3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0160000" cy="5715000"/>
          </a:xfrm>
          <a:prstGeom prst="rect">
            <a:avLst/>
          </a:prstGeom>
        </p:spPr>
      </p:pic>
      <p:pic>
        <p:nvPicPr>
          <p:cNvPr id="3" name="Bilde 2">
            <a:extLst>
              <a:ext uri="{FF2B5EF4-FFF2-40B4-BE49-F238E27FC236}">
                <a16:creationId xmlns:a16="http://schemas.microsoft.com/office/drawing/2014/main" id="{39923864-64CD-40D6-BD5F-F70FF7DBF3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18963" y="2605508"/>
            <a:ext cx="3893489" cy="324000"/>
          </a:xfrm>
          <a:prstGeom prst="rect">
            <a:avLst/>
          </a:prstGeom>
        </p:spPr>
      </p:pic>
    </p:spTree>
    <p:extLst>
      <p:ext uri="{BB962C8B-B14F-4D97-AF65-F5344CB8AC3E}">
        <p14:creationId xmlns:p14="http://schemas.microsoft.com/office/powerpoint/2010/main" val="1016556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Hvileside">
    <p:spTree>
      <p:nvGrpSpPr>
        <p:cNvPr id="1" name=""/>
        <p:cNvGrpSpPr/>
        <p:nvPr/>
      </p:nvGrpSpPr>
      <p:grpSpPr>
        <a:xfrm>
          <a:off x="0" y="0"/>
          <a:ext cx="0" cy="0"/>
          <a:chOff x="0" y="0"/>
          <a:chExt cx="0" cy="0"/>
        </a:xfrm>
      </p:grpSpPr>
      <p:sp>
        <p:nvSpPr>
          <p:cNvPr id="28" name="Picture Placeholder 27"/>
          <p:cNvSpPr>
            <a:spLocks noGrp="1"/>
          </p:cNvSpPr>
          <p:nvPr>
            <p:ph type="pic" sz="quarter" idx="10" hasCustomPrompt="1"/>
          </p:nvPr>
        </p:nvSpPr>
        <p:spPr>
          <a:xfrm>
            <a:off x="679511" y="612004"/>
            <a:ext cx="8800978" cy="4405741"/>
          </a:xfrm>
          <a:prstGeom prst="rect">
            <a:avLst/>
          </a:prstGeom>
          <a:solidFill>
            <a:srgbClr val="F2F2F2"/>
          </a:solidFill>
        </p:spPr>
        <p:txBody>
          <a:bodyPr vert="horz" anchor="ctr" anchorCtr="0"/>
          <a:lstStyle>
            <a:lvl1pPr marL="0" indent="0" algn="ctr">
              <a:buNone/>
              <a:defRPr sz="3000" b="1" i="0">
                <a:latin typeface="Georgia" pitchFamily="18" charset="0"/>
                <a:cs typeface="Georgia" pitchFamily="18" charset="0"/>
              </a:defRPr>
            </a:lvl1pPr>
          </a:lstStyle>
          <a:p>
            <a:r>
              <a:rPr lang="en-US" dirty="0"/>
              <a:t>Sett inn </a:t>
            </a:r>
            <a:r>
              <a:rPr lang="en-US" dirty="0" err="1"/>
              <a:t>bilde</a:t>
            </a:r>
            <a:endParaRPr lang="en-US" dirty="0"/>
          </a:p>
        </p:txBody>
      </p:sp>
      <p:sp>
        <p:nvSpPr>
          <p:cNvPr id="7" name="Slide Number Placeholder 5"/>
          <p:cNvSpPr>
            <a:spLocks noGrp="1"/>
          </p:cNvSpPr>
          <p:nvPr>
            <p:ph type="sldNum" sz="quarter" idx="4"/>
          </p:nvPr>
        </p:nvSpPr>
        <p:spPr>
          <a:xfrm>
            <a:off x="8849639" y="5168106"/>
            <a:ext cx="630850" cy="360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8" name="Footer Placeholder 4"/>
          <p:cNvSpPr>
            <a:spLocks noGrp="1"/>
          </p:cNvSpPr>
          <p:nvPr>
            <p:ph type="ftr" sz="quarter" idx="3"/>
          </p:nvPr>
        </p:nvSpPr>
        <p:spPr>
          <a:xfrm>
            <a:off x="2186871" y="5175576"/>
            <a:ext cx="6413520" cy="360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endParaRPr lang="en-US" dirty="0"/>
          </a:p>
        </p:txBody>
      </p:sp>
    </p:spTree>
    <p:extLst>
      <p:ext uri="{BB962C8B-B14F-4D97-AF65-F5344CB8AC3E}">
        <p14:creationId xmlns:p14="http://schemas.microsoft.com/office/powerpoint/2010/main" val="293543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red tekst side">
    <p:spTree>
      <p:nvGrpSpPr>
        <p:cNvPr id="1" name=""/>
        <p:cNvGrpSpPr/>
        <p:nvPr/>
      </p:nvGrpSpPr>
      <p:grpSpPr>
        <a:xfrm>
          <a:off x="0" y="0"/>
          <a:ext cx="0" cy="0"/>
          <a:chOff x="0" y="0"/>
          <a:chExt cx="0" cy="0"/>
        </a:xfrm>
      </p:grpSpPr>
      <p:sp>
        <p:nvSpPr>
          <p:cNvPr id="19" name="Text Placeholder 17"/>
          <p:cNvSpPr>
            <a:spLocks noGrp="1"/>
          </p:cNvSpPr>
          <p:nvPr>
            <p:ph type="body" sz="quarter" idx="11"/>
          </p:nvPr>
        </p:nvSpPr>
        <p:spPr>
          <a:xfrm>
            <a:off x="678830" y="970802"/>
            <a:ext cx="8802031" cy="350837"/>
          </a:xfrm>
        </p:spPr>
        <p:txBody>
          <a:bodyPr/>
          <a:lstStyle>
            <a:lvl1pPr marL="0" indent="0">
              <a:buNone/>
              <a:defRPr/>
            </a:lvl1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sp>
        <p:nvSpPr>
          <p:cNvPr id="8" name="Title Placeholder 1"/>
          <p:cNvSpPr>
            <a:spLocks noGrp="1"/>
          </p:cNvSpPr>
          <p:nvPr>
            <p:ph type="title"/>
          </p:nvPr>
        </p:nvSpPr>
        <p:spPr>
          <a:xfrm>
            <a:off x="672281" y="606202"/>
            <a:ext cx="8808376" cy="372382"/>
          </a:xfrm>
          <a:prstGeom prst="rect">
            <a:avLst/>
          </a:prstGeom>
        </p:spPr>
        <p:txBody>
          <a:bodyPr vert="horz" lIns="0" tIns="0" rIns="0" bIns="0" rtlCol="0" anchor="t" anchorCtr="0">
            <a:noAutofit/>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9" name="Plassholder for innhold 2"/>
          <p:cNvSpPr>
            <a:spLocks noGrp="1"/>
          </p:cNvSpPr>
          <p:nvPr>
            <p:ph sz="quarter" idx="12"/>
          </p:nvPr>
        </p:nvSpPr>
        <p:spPr>
          <a:xfrm>
            <a:off x="679511" y="1454641"/>
            <a:ext cx="8800978" cy="3409034"/>
          </a:xfrm>
        </p:spPr>
        <p:txBody>
          <a:bodyPr/>
          <a:lstStyle/>
          <a:p>
            <a:pPr lvl="0"/>
            <a:r>
              <a:rPr lang="nb-NO" dirty="0"/>
              <a:t>Klikk for å redigere tekststiler i malen</a:t>
            </a:r>
          </a:p>
          <a:p>
            <a:pPr lvl="1"/>
            <a:r>
              <a:rPr lang="nb-NO" dirty="0"/>
              <a:t>Andre nivå</a:t>
            </a:r>
          </a:p>
          <a:p>
            <a:pPr lvl="2"/>
            <a:r>
              <a:rPr lang="nb-NO" dirty="0"/>
              <a:t>Tredje nivå</a:t>
            </a:r>
          </a:p>
        </p:txBody>
      </p:sp>
      <p:sp>
        <p:nvSpPr>
          <p:cNvPr id="11" name="Slide Number Placeholder 5"/>
          <p:cNvSpPr>
            <a:spLocks noGrp="1"/>
          </p:cNvSpPr>
          <p:nvPr>
            <p:ph type="sldNum" sz="quarter" idx="4"/>
          </p:nvPr>
        </p:nvSpPr>
        <p:spPr>
          <a:xfrm>
            <a:off x="8849639" y="5168106"/>
            <a:ext cx="630850" cy="360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12" name="Footer Placeholder 4"/>
          <p:cNvSpPr>
            <a:spLocks noGrp="1"/>
          </p:cNvSpPr>
          <p:nvPr>
            <p:ph type="ftr" sz="quarter" idx="3"/>
          </p:nvPr>
        </p:nvSpPr>
        <p:spPr>
          <a:xfrm>
            <a:off x="2186871" y="5175576"/>
            <a:ext cx="6413520" cy="360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endParaRPr lang="en-US" dirty="0"/>
          </a:p>
        </p:txBody>
      </p:sp>
    </p:spTree>
    <p:extLst>
      <p:ext uri="{BB962C8B-B14F-4D97-AF65-F5344CB8AC3E}">
        <p14:creationId xmlns:p14="http://schemas.microsoft.com/office/powerpoint/2010/main" val="215908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tartside">
    <p:spTree>
      <p:nvGrpSpPr>
        <p:cNvPr id="1" name=""/>
        <p:cNvGrpSpPr/>
        <p:nvPr/>
      </p:nvGrpSpPr>
      <p:grpSpPr>
        <a:xfrm>
          <a:off x="0" y="0"/>
          <a:ext cx="0" cy="0"/>
          <a:chOff x="0" y="0"/>
          <a:chExt cx="0" cy="0"/>
        </a:xfrm>
      </p:grpSpPr>
      <p:sp>
        <p:nvSpPr>
          <p:cNvPr id="11" name="Picture Placeholder 27"/>
          <p:cNvSpPr>
            <a:spLocks noGrp="1"/>
          </p:cNvSpPr>
          <p:nvPr>
            <p:ph type="pic" sz="quarter" idx="10" hasCustomPrompt="1"/>
          </p:nvPr>
        </p:nvSpPr>
        <p:spPr>
          <a:xfrm>
            <a:off x="679511" y="1448328"/>
            <a:ext cx="8800978" cy="3564000"/>
          </a:xfrm>
          <a:prstGeom prst="rect">
            <a:avLst/>
          </a:prstGeom>
          <a:solidFill>
            <a:srgbClr val="F2F2F2"/>
          </a:solidFill>
        </p:spPr>
        <p:txBody>
          <a:bodyPr vert="horz" anchor="ctr" anchorCtr="0"/>
          <a:lstStyle>
            <a:lvl1pPr marL="0" indent="0" algn="ctr">
              <a:buNone/>
              <a:defRPr sz="3000" b="1" i="0">
                <a:latin typeface="Georgia" pitchFamily="18" charset="0"/>
                <a:cs typeface="Georgia" pitchFamily="18" charset="0"/>
              </a:defRPr>
            </a:lvl1pPr>
          </a:lstStyle>
          <a:p>
            <a:r>
              <a:rPr lang="en-US" dirty="0"/>
              <a:t>Sett inn </a:t>
            </a:r>
            <a:r>
              <a:rPr lang="en-US" dirty="0" err="1"/>
              <a:t>bilde</a:t>
            </a:r>
            <a:endParaRPr lang="en-US" dirty="0"/>
          </a:p>
        </p:txBody>
      </p:sp>
      <p:sp>
        <p:nvSpPr>
          <p:cNvPr id="23" name="Text Placeholder 17"/>
          <p:cNvSpPr>
            <a:spLocks noGrp="1"/>
          </p:cNvSpPr>
          <p:nvPr>
            <p:ph type="body" sz="quarter" idx="11"/>
          </p:nvPr>
        </p:nvSpPr>
        <p:spPr>
          <a:xfrm>
            <a:off x="680402" y="965138"/>
            <a:ext cx="8800087" cy="350837"/>
          </a:xfrm>
        </p:spPr>
        <p:txBody>
          <a:bodyPr/>
          <a:lstStyle>
            <a:lvl1pPr marL="0" indent="0">
              <a:buNone/>
              <a:defRPr/>
            </a:lvl1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sp>
        <p:nvSpPr>
          <p:cNvPr id="7" name="Title Placeholder 1"/>
          <p:cNvSpPr>
            <a:spLocks noGrp="1"/>
          </p:cNvSpPr>
          <p:nvPr>
            <p:ph type="title"/>
          </p:nvPr>
        </p:nvSpPr>
        <p:spPr>
          <a:xfrm>
            <a:off x="679514" y="600040"/>
            <a:ext cx="8800950" cy="372382"/>
          </a:xfrm>
          <a:prstGeom prst="rect">
            <a:avLst/>
          </a:prstGeom>
        </p:spPr>
        <p:txBody>
          <a:bodyPr vert="horz" lIns="0" tIns="0" rIns="0" bIns="0" rtlCol="0" anchor="t" anchorCtr="0">
            <a:noAutofit/>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12" name="Slide Number Placeholder 5"/>
          <p:cNvSpPr>
            <a:spLocks noGrp="1"/>
          </p:cNvSpPr>
          <p:nvPr>
            <p:ph type="sldNum" sz="quarter" idx="4"/>
          </p:nvPr>
        </p:nvSpPr>
        <p:spPr>
          <a:xfrm>
            <a:off x="8849639" y="5168106"/>
            <a:ext cx="630850" cy="360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2" name="Plassholder for bunntekst 1">
            <a:extLst>
              <a:ext uri="{FF2B5EF4-FFF2-40B4-BE49-F238E27FC236}">
                <a16:creationId xmlns:a16="http://schemas.microsoft.com/office/drawing/2014/main" id="{6ABAD790-346C-406E-8F57-2810D9AB3F8D}"/>
              </a:ext>
            </a:extLst>
          </p:cNvPr>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1709183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ekst og bilde">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5250155" y="612000"/>
            <a:ext cx="4230337" cy="4405740"/>
          </a:xfrm>
          <a:solidFill>
            <a:schemeClr val="bg1">
              <a:lumMod val="95000"/>
            </a:schemeClr>
          </a:solidFill>
        </p:spPr>
        <p:txBody>
          <a:bodyPr anchor="ctr" anchorCtr="0"/>
          <a:lstStyle>
            <a:lvl1pPr marL="0" indent="0" algn="ctr">
              <a:buNone/>
              <a:defRPr/>
            </a:lvl1pPr>
          </a:lstStyle>
          <a:p>
            <a:r>
              <a:rPr lang="en-US"/>
              <a:t>Sett inn bilde</a:t>
            </a:r>
          </a:p>
        </p:txBody>
      </p:sp>
      <p:sp>
        <p:nvSpPr>
          <p:cNvPr id="16" name="Text Placeholder 17"/>
          <p:cNvSpPr>
            <a:spLocks noGrp="1"/>
          </p:cNvSpPr>
          <p:nvPr>
            <p:ph type="body" sz="quarter" idx="11"/>
          </p:nvPr>
        </p:nvSpPr>
        <p:spPr>
          <a:xfrm>
            <a:off x="679510" y="1498551"/>
            <a:ext cx="4239808" cy="350837"/>
          </a:xfrm>
        </p:spPr>
        <p:txBody>
          <a:bodyPr/>
          <a:lstStyle>
            <a:lvl1pPr marL="0" indent="0">
              <a:buNone/>
              <a:defRPr/>
            </a:lvl1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sp>
        <p:nvSpPr>
          <p:cNvPr id="8" name="Title Placeholder 1"/>
          <p:cNvSpPr>
            <a:spLocks noGrp="1"/>
          </p:cNvSpPr>
          <p:nvPr>
            <p:ph type="title"/>
          </p:nvPr>
        </p:nvSpPr>
        <p:spPr>
          <a:xfrm>
            <a:off x="679512" y="612709"/>
            <a:ext cx="4239807" cy="848440"/>
          </a:xfrm>
          <a:prstGeom prst="rect">
            <a:avLst/>
          </a:prstGeom>
        </p:spPr>
        <p:txBody>
          <a:bodyPr vert="horz" lIns="0" tIns="0" rIns="0" bIns="0" rtlCol="0" anchor="t" anchorCtr="0">
            <a:noAutofit/>
          </a:bodyPr>
          <a:lstStyle>
            <a:lvl1pPr>
              <a:defRPr sz="3000"/>
            </a:lvl1p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9" name="Plassholder for innhold 2"/>
          <p:cNvSpPr>
            <a:spLocks noGrp="1"/>
          </p:cNvSpPr>
          <p:nvPr>
            <p:ph sz="quarter" idx="14"/>
          </p:nvPr>
        </p:nvSpPr>
        <p:spPr>
          <a:xfrm>
            <a:off x="679510" y="2007224"/>
            <a:ext cx="4247948" cy="2856452"/>
          </a:xfrm>
        </p:spPr>
        <p:txBody>
          <a:bodyPr/>
          <a:lstStyle/>
          <a:p>
            <a:pPr lvl="0"/>
            <a:r>
              <a:rPr lang="nb-NO" dirty="0"/>
              <a:t>Klikk for å redigere tekststiler i malen</a:t>
            </a:r>
          </a:p>
          <a:p>
            <a:pPr lvl="1"/>
            <a:r>
              <a:rPr lang="nb-NO" dirty="0"/>
              <a:t>Andre nivå</a:t>
            </a:r>
          </a:p>
          <a:p>
            <a:pPr lvl="2"/>
            <a:r>
              <a:rPr lang="nb-NO" dirty="0"/>
              <a:t>Tredje nivå</a:t>
            </a:r>
          </a:p>
        </p:txBody>
      </p:sp>
      <p:sp>
        <p:nvSpPr>
          <p:cNvPr id="14" name="Slide Number Placeholder 5"/>
          <p:cNvSpPr>
            <a:spLocks noGrp="1"/>
          </p:cNvSpPr>
          <p:nvPr>
            <p:ph type="sldNum" sz="quarter" idx="4"/>
          </p:nvPr>
        </p:nvSpPr>
        <p:spPr>
          <a:xfrm>
            <a:off x="8849639" y="5168106"/>
            <a:ext cx="630850" cy="360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15" name="Footer Placeholder 4"/>
          <p:cNvSpPr>
            <a:spLocks noGrp="1"/>
          </p:cNvSpPr>
          <p:nvPr>
            <p:ph type="ftr" sz="quarter" idx="3"/>
          </p:nvPr>
        </p:nvSpPr>
        <p:spPr>
          <a:xfrm>
            <a:off x="2186871" y="5175576"/>
            <a:ext cx="6413520" cy="360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endParaRPr lang="en-US" dirty="0"/>
          </a:p>
        </p:txBody>
      </p:sp>
    </p:spTree>
    <p:extLst>
      <p:ext uri="{BB962C8B-B14F-4D97-AF65-F5344CB8AC3E}">
        <p14:creationId xmlns:p14="http://schemas.microsoft.com/office/powerpoint/2010/main" val="987390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ekst og bilde 2">
    <p:spTree>
      <p:nvGrpSpPr>
        <p:cNvPr id="1" name=""/>
        <p:cNvGrpSpPr/>
        <p:nvPr/>
      </p:nvGrpSpPr>
      <p:grpSpPr>
        <a:xfrm>
          <a:off x="0" y="0"/>
          <a:ext cx="0" cy="0"/>
          <a:chOff x="0" y="0"/>
          <a:chExt cx="0" cy="0"/>
        </a:xfrm>
      </p:grpSpPr>
      <p:sp>
        <p:nvSpPr>
          <p:cNvPr id="10" name="Picture Placeholder 11"/>
          <p:cNvSpPr>
            <a:spLocks noGrp="1"/>
          </p:cNvSpPr>
          <p:nvPr>
            <p:ph type="pic" sz="quarter" idx="13" hasCustomPrompt="1"/>
          </p:nvPr>
        </p:nvSpPr>
        <p:spPr>
          <a:xfrm>
            <a:off x="679511" y="612000"/>
            <a:ext cx="4210071" cy="4405740"/>
          </a:xfrm>
          <a:solidFill>
            <a:schemeClr val="bg1">
              <a:lumMod val="95000"/>
            </a:schemeClr>
          </a:solidFill>
        </p:spPr>
        <p:txBody>
          <a:bodyPr anchor="ctr" anchorCtr="0"/>
          <a:lstStyle>
            <a:lvl1pPr marL="0" indent="0" algn="ctr">
              <a:buNone/>
              <a:defRPr/>
            </a:lvl1pPr>
          </a:lstStyle>
          <a:p>
            <a:r>
              <a:rPr lang="en-US"/>
              <a:t>Sett inn bilde</a:t>
            </a:r>
          </a:p>
        </p:txBody>
      </p:sp>
      <p:sp>
        <p:nvSpPr>
          <p:cNvPr id="26" name="Text Placeholder 17"/>
          <p:cNvSpPr>
            <a:spLocks noGrp="1"/>
          </p:cNvSpPr>
          <p:nvPr>
            <p:ph type="body" sz="quarter" idx="11"/>
          </p:nvPr>
        </p:nvSpPr>
        <p:spPr>
          <a:xfrm>
            <a:off x="5224548" y="971457"/>
            <a:ext cx="4255943" cy="350837"/>
          </a:xfrm>
        </p:spPr>
        <p:txBody>
          <a:bodyPr/>
          <a:lstStyle>
            <a:lvl1pPr marL="0" indent="0">
              <a:buNone/>
              <a:defRPr/>
            </a:lvl1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sp>
        <p:nvSpPr>
          <p:cNvPr id="27" name="Title 5"/>
          <p:cNvSpPr>
            <a:spLocks noGrp="1"/>
          </p:cNvSpPr>
          <p:nvPr>
            <p:ph type="title"/>
          </p:nvPr>
        </p:nvSpPr>
        <p:spPr>
          <a:xfrm>
            <a:off x="5224547" y="611900"/>
            <a:ext cx="4255942" cy="372382"/>
          </a:xfrm>
          <a:prstGeom prst="rect">
            <a:avLst/>
          </a:prstGeom>
        </p:spPr>
        <p:txBody>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8" name="Plassholder for innhold 2"/>
          <p:cNvSpPr>
            <a:spLocks noGrp="1"/>
          </p:cNvSpPr>
          <p:nvPr>
            <p:ph sz="quarter" idx="14"/>
          </p:nvPr>
        </p:nvSpPr>
        <p:spPr>
          <a:xfrm>
            <a:off x="5240001" y="1454798"/>
            <a:ext cx="4240489" cy="3562942"/>
          </a:xfrm>
        </p:spPr>
        <p:txBody>
          <a:bodyPr/>
          <a:lstStyle/>
          <a:p>
            <a:pPr lvl="0"/>
            <a:r>
              <a:rPr lang="nb-NO" dirty="0"/>
              <a:t>Klikk for å redigere tekststiler i malen</a:t>
            </a:r>
          </a:p>
          <a:p>
            <a:pPr lvl="1"/>
            <a:r>
              <a:rPr lang="nb-NO" dirty="0"/>
              <a:t>Andre nivå</a:t>
            </a:r>
          </a:p>
          <a:p>
            <a:pPr lvl="2"/>
            <a:r>
              <a:rPr lang="nb-NO" dirty="0"/>
              <a:t>Tredje nivå</a:t>
            </a:r>
          </a:p>
        </p:txBody>
      </p:sp>
      <p:sp>
        <p:nvSpPr>
          <p:cNvPr id="13" name="Slide Number Placeholder 5"/>
          <p:cNvSpPr>
            <a:spLocks noGrp="1"/>
          </p:cNvSpPr>
          <p:nvPr>
            <p:ph type="sldNum" sz="quarter" idx="4"/>
          </p:nvPr>
        </p:nvSpPr>
        <p:spPr>
          <a:xfrm>
            <a:off x="8849639" y="5168106"/>
            <a:ext cx="630850" cy="360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14" name="Footer Placeholder 4"/>
          <p:cNvSpPr>
            <a:spLocks noGrp="1"/>
          </p:cNvSpPr>
          <p:nvPr>
            <p:ph type="ftr" sz="quarter" idx="3"/>
          </p:nvPr>
        </p:nvSpPr>
        <p:spPr>
          <a:xfrm>
            <a:off x="2186871" y="5175576"/>
            <a:ext cx="6413520" cy="360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endParaRPr lang="en-US" dirty="0"/>
          </a:p>
        </p:txBody>
      </p:sp>
    </p:spTree>
    <p:extLst>
      <p:ext uri="{BB962C8B-B14F-4D97-AF65-F5344CB8AC3E}">
        <p14:creationId xmlns:p14="http://schemas.microsoft.com/office/powerpoint/2010/main" val="1838872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Avslutning #1">
    <p:spTree>
      <p:nvGrpSpPr>
        <p:cNvPr id="1" name=""/>
        <p:cNvGrpSpPr/>
        <p:nvPr/>
      </p:nvGrpSpPr>
      <p:grpSpPr>
        <a:xfrm>
          <a:off x="0" y="0"/>
          <a:ext cx="0" cy="0"/>
          <a:chOff x="0" y="0"/>
          <a:chExt cx="0" cy="0"/>
        </a:xfrm>
      </p:grpSpPr>
      <p:pic>
        <p:nvPicPr>
          <p:cNvPr id="7" name="Bilde 6" descr="Et bilde som inneholder mat&#10;&#10;Automatisk generert beskrivelse">
            <a:extLst>
              <a:ext uri="{FF2B5EF4-FFF2-40B4-BE49-F238E27FC236}">
                <a16:creationId xmlns:a16="http://schemas.microsoft.com/office/drawing/2014/main" id="{1184B6A1-1D31-4AE4-9773-15D99013E3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0160000" cy="5715000"/>
          </a:xfrm>
          <a:prstGeom prst="rect">
            <a:avLst/>
          </a:prstGeom>
        </p:spPr>
      </p:pic>
      <p:pic>
        <p:nvPicPr>
          <p:cNvPr id="6" name="Picture 6" descr="Kreftforeningen_webadresse_neg.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28000" y="2291800"/>
            <a:ext cx="5904000" cy="997748"/>
          </a:xfrm>
          <a:prstGeom prst="rect">
            <a:avLst/>
          </a:prstGeom>
        </p:spPr>
      </p:pic>
    </p:spTree>
    <p:extLst>
      <p:ext uri="{BB962C8B-B14F-4D97-AF65-F5344CB8AC3E}">
        <p14:creationId xmlns:p14="http://schemas.microsoft.com/office/powerpoint/2010/main" val="260268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rside #1">
    <p:spTree>
      <p:nvGrpSpPr>
        <p:cNvPr id="1" name=""/>
        <p:cNvGrpSpPr/>
        <p:nvPr/>
      </p:nvGrpSpPr>
      <p:grpSpPr>
        <a:xfrm>
          <a:off x="0" y="0"/>
          <a:ext cx="0" cy="0"/>
          <a:chOff x="0" y="0"/>
          <a:chExt cx="0" cy="0"/>
        </a:xfrm>
      </p:grpSpPr>
      <p:pic>
        <p:nvPicPr>
          <p:cNvPr id="7" name="Bilde 6" descr="Et bilde som inneholder mat&#10;&#10;Automatisk generert beskrivelse">
            <a:extLst>
              <a:ext uri="{FF2B5EF4-FFF2-40B4-BE49-F238E27FC236}">
                <a16:creationId xmlns:a16="http://schemas.microsoft.com/office/drawing/2014/main" id="{1184B6A1-1D31-4AE4-9773-15D99013E3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0160000" cy="5715000"/>
          </a:xfrm>
          <a:prstGeom prst="rect">
            <a:avLst/>
          </a:prstGeom>
        </p:spPr>
      </p:pic>
      <p:pic>
        <p:nvPicPr>
          <p:cNvPr id="3" name="Bilde 2">
            <a:extLst>
              <a:ext uri="{FF2B5EF4-FFF2-40B4-BE49-F238E27FC236}">
                <a16:creationId xmlns:a16="http://schemas.microsoft.com/office/drawing/2014/main" id="{39923864-64CD-40D6-BD5F-F70FF7DBF3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18963" y="2605508"/>
            <a:ext cx="3893489" cy="324000"/>
          </a:xfrm>
          <a:prstGeom prst="rect">
            <a:avLst/>
          </a:prstGeom>
        </p:spPr>
      </p:pic>
    </p:spTree>
    <p:extLst>
      <p:ext uri="{BB962C8B-B14F-4D97-AF65-F5344CB8AC3E}">
        <p14:creationId xmlns:p14="http://schemas.microsoft.com/office/powerpoint/2010/main" val="3407204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8C802C-13F5-41B0-9C0B-119C588D280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4CF8F0B-9187-4635-9EB8-1ABCEC5CDA2E}"/>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E54E242-CE32-4E60-B955-80010FA55D1F}"/>
              </a:ext>
            </a:extLst>
          </p:cNvPr>
          <p:cNvSpPr>
            <a:spLocks noGrp="1"/>
          </p:cNvSpPr>
          <p:nvPr>
            <p:ph type="dt" sz="half" idx="10"/>
          </p:nvPr>
        </p:nvSpPr>
        <p:spPr/>
        <p:txBody>
          <a:bodyPr/>
          <a:lstStyle/>
          <a:p>
            <a:fld id="{8CF4F496-99E9-4316-AC88-C3CEFEEB199D}" type="datetimeFigureOut">
              <a:rPr lang="nb-NO" smtClean="0"/>
              <a:t>01.08.2023</a:t>
            </a:fld>
            <a:endParaRPr lang="nb-NO"/>
          </a:p>
        </p:txBody>
      </p:sp>
      <p:sp>
        <p:nvSpPr>
          <p:cNvPr id="5" name="Plassholder for bunntekst 4">
            <a:extLst>
              <a:ext uri="{FF2B5EF4-FFF2-40B4-BE49-F238E27FC236}">
                <a16:creationId xmlns:a16="http://schemas.microsoft.com/office/drawing/2014/main" id="{FAEA1146-BF37-4F92-8F88-488B5D312A2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F362C04-4919-4963-B701-8157D6EB0E75}"/>
              </a:ext>
            </a:extLst>
          </p:cNvPr>
          <p:cNvSpPr>
            <a:spLocks noGrp="1"/>
          </p:cNvSpPr>
          <p:nvPr>
            <p:ph type="sldNum" sz="quarter" idx="12"/>
          </p:nvPr>
        </p:nvSpPr>
        <p:spPr/>
        <p:txBody>
          <a:bodyPr/>
          <a:lstStyle/>
          <a:p>
            <a:fld id="{885A4730-858D-440F-AD02-BB6850E0701F}" type="slidenum">
              <a:rPr lang="nb-NO" smtClean="0"/>
              <a:t>‹#›</a:t>
            </a:fld>
            <a:endParaRPr lang="nb-NO"/>
          </a:p>
        </p:txBody>
      </p:sp>
    </p:spTree>
    <p:extLst>
      <p:ext uri="{BB962C8B-B14F-4D97-AF65-F5344CB8AC3E}">
        <p14:creationId xmlns:p14="http://schemas.microsoft.com/office/powerpoint/2010/main" val="32986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Forside med tittel og navn #1">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E102E82-6381-4C6C-813C-A0F1974DA6D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0160000" cy="5715000"/>
          </a:xfrm>
          <a:prstGeom prst="rect">
            <a:avLst/>
          </a:prstGeom>
        </p:spPr>
      </p:pic>
      <p:sp>
        <p:nvSpPr>
          <p:cNvPr id="8" name="Title Placeholder 1"/>
          <p:cNvSpPr>
            <a:spLocks noGrp="1"/>
          </p:cNvSpPr>
          <p:nvPr>
            <p:ph type="title" hasCustomPrompt="1"/>
          </p:nvPr>
        </p:nvSpPr>
        <p:spPr>
          <a:xfrm>
            <a:off x="1959656" y="2209429"/>
            <a:ext cx="6240693" cy="553998"/>
          </a:xfrm>
          <a:prstGeom prst="rect">
            <a:avLst/>
          </a:prstGeom>
          <a:solidFill>
            <a:schemeClr val="bg1"/>
          </a:solidFill>
        </p:spPr>
        <p:txBody>
          <a:bodyPr vert="horz" wrap="square" lIns="0" tIns="0" rIns="0" bIns="0" rtlCol="0" anchor="b" anchorCtr="0">
            <a:spAutoFit/>
          </a:bodyPr>
          <a:lstStyle>
            <a:lvl1pPr algn="ctr">
              <a:defRPr sz="3600" b="0" cap="none" baseline="0">
                <a:solidFill>
                  <a:schemeClr val="tx1"/>
                </a:solidFill>
                <a:latin typeface="Georgia" panose="02040502050405020303" pitchFamily="18" charset="0"/>
              </a:defRPr>
            </a:lvl1pPr>
          </a:lstStyle>
          <a:p>
            <a:r>
              <a:rPr lang="nb-NO" dirty="0"/>
              <a:t>Foredragstittel</a:t>
            </a:r>
            <a:endParaRPr lang="en-US" dirty="0"/>
          </a:p>
        </p:txBody>
      </p:sp>
      <p:sp>
        <p:nvSpPr>
          <p:cNvPr id="10" name="Text Placeholder 17"/>
          <p:cNvSpPr>
            <a:spLocks noGrp="1"/>
          </p:cNvSpPr>
          <p:nvPr>
            <p:ph type="body" sz="quarter" idx="12" hasCustomPrompt="1"/>
          </p:nvPr>
        </p:nvSpPr>
        <p:spPr>
          <a:xfrm>
            <a:off x="1959656" y="2811277"/>
            <a:ext cx="6240693" cy="374718"/>
          </a:xfrm>
          <a:solidFill>
            <a:schemeClr val="bg1"/>
          </a:solidFill>
        </p:spPr>
        <p:txBody>
          <a:bodyPr>
            <a:spAutoFit/>
          </a:bodyPr>
          <a:lstStyle>
            <a:lvl1pPr marL="0" indent="0" algn="ctr">
              <a:buNone/>
              <a:defRPr sz="2400" cap="none" baseline="0">
                <a:solidFill>
                  <a:schemeClr val="tx1"/>
                </a:solidFill>
                <a:latin typeface="Georgia" panose="02040502050405020303" pitchFamily="18" charset="0"/>
              </a:defRPr>
            </a:lvl1pPr>
          </a:lstStyle>
          <a:p>
            <a:pPr lvl="0"/>
            <a:r>
              <a:rPr lang="nb-NO" dirty="0"/>
              <a:t>Navn</a:t>
            </a:r>
          </a:p>
        </p:txBody>
      </p:sp>
    </p:spTree>
    <p:extLst>
      <p:ext uri="{BB962C8B-B14F-4D97-AF65-F5344CB8AC3E}">
        <p14:creationId xmlns:p14="http://schemas.microsoft.com/office/powerpoint/2010/main" val="361234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side">
    <p:spTree>
      <p:nvGrpSpPr>
        <p:cNvPr id="1" name=""/>
        <p:cNvGrpSpPr/>
        <p:nvPr/>
      </p:nvGrpSpPr>
      <p:grpSpPr>
        <a:xfrm>
          <a:off x="0" y="0"/>
          <a:ext cx="0" cy="0"/>
          <a:chOff x="0" y="0"/>
          <a:chExt cx="0" cy="0"/>
        </a:xfrm>
      </p:grpSpPr>
      <p:sp>
        <p:nvSpPr>
          <p:cNvPr id="11" name="Picture Placeholder 27"/>
          <p:cNvSpPr>
            <a:spLocks noGrp="1"/>
          </p:cNvSpPr>
          <p:nvPr>
            <p:ph type="pic" sz="quarter" idx="10" hasCustomPrompt="1"/>
          </p:nvPr>
        </p:nvSpPr>
        <p:spPr>
          <a:xfrm>
            <a:off x="679511" y="1448328"/>
            <a:ext cx="8800978" cy="3564000"/>
          </a:xfrm>
          <a:prstGeom prst="rect">
            <a:avLst/>
          </a:prstGeom>
          <a:solidFill>
            <a:srgbClr val="F2F2F2"/>
          </a:solidFill>
        </p:spPr>
        <p:txBody>
          <a:bodyPr vert="horz" anchor="ctr" anchorCtr="0"/>
          <a:lstStyle>
            <a:lvl1pPr marL="0" indent="0" algn="ctr">
              <a:buNone/>
              <a:defRPr sz="3000" b="1" i="0">
                <a:latin typeface="Georgia" pitchFamily="18" charset="0"/>
                <a:cs typeface="Georgia" pitchFamily="18" charset="0"/>
              </a:defRPr>
            </a:lvl1pPr>
          </a:lstStyle>
          <a:p>
            <a:r>
              <a:rPr lang="en-US" dirty="0"/>
              <a:t>Sett inn </a:t>
            </a:r>
            <a:r>
              <a:rPr lang="en-US" dirty="0" err="1"/>
              <a:t>bilde</a:t>
            </a:r>
            <a:endParaRPr lang="en-US" dirty="0"/>
          </a:p>
        </p:txBody>
      </p:sp>
      <p:sp>
        <p:nvSpPr>
          <p:cNvPr id="23" name="Text Placeholder 17"/>
          <p:cNvSpPr>
            <a:spLocks noGrp="1"/>
          </p:cNvSpPr>
          <p:nvPr>
            <p:ph type="body" sz="quarter" idx="11"/>
          </p:nvPr>
        </p:nvSpPr>
        <p:spPr>
          <a:xfrm>
            <a:off x="680402" y="965138"/>
            <a:ext cx="8800087" cy="350837"/>
          </a:xfrm>
        </p:spPr>
        <p:txBody>
          <a:bodyPr/>
          <a:lstStyle>
            <a:lvl1pPr marL="0" indent="0">
              <a:buNone/>
              <a:defRPr/>
            </a:lvl1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sp>
        <p:nvSpPr>
          <p:cNvPr id="7" name="Title Placeholder 1"/>
          <p:cNvSpPr>
            <a:spLocks noGrp="1"/>
          </p:cNvSpPr>
          <p:nvPr>
            <p:ph type="title"/>
          </p:nvPr>
        </p:nvSpPr>
        <p:spPr>
          <a:xfrm>
            <a:off x="679514" y="600040"/>
            <a:ext cx="8800950" cy="372382"/>
          </a:xfrm>
          <a:prstGeom prst="rect">
            <a:avLst/>
          </a:prstGeom>
        </p:spPr>
        <p:txBody>
          <a:bodyPr vert="horz" lIns="0" tIns="0" rIns="0" bIns="0" rtlCol="0" anchor="t" anchorCtr="0">
            <a:noAutofit/>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12" name="Slide Number Placeholder 5"/>
          <p:cNvSpPr>
            <a:spLocks noGrp="1"/>
          </p:cNvSpPr>
          <p:nvPr>
            <p:ph type="sldNum" sz="quarter" idx="4"/>
          </p:nvPr>
        </p:nvSpPr>
        <p:spPr>
          <a:xfrm>
            <a:off x="8849639" y="5168106"/>
            <a:ext cx="630850" cy="360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2" name="Plassholder for bunntekst 1">
            <a:extLst>
              <a:ext uri="{FF2B5EF4-FFF2-40B4-BE49-F238E27FC236}">
                <a16:creationId xmlns:a16="http://schemas.microsoft.com/office/drawing/2014/main" id="{6ABAD790-346C-406E-8F57-2810D9AB3F8D}"/>
              </a:ext>
            </a:extLst>
          </p:cNvPr>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386250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vileside">
    <p:spTree>
      <p:nvGrpSpPr>
        <p:cNvPr id="1" name=""/>
        <p:cNvGrpSpPr/>
        <p:nvPr/>
      </p:nvGrpSpPr>
      <p:grpSpPr>
        <a:xfrm>
          <a:off x="0" y="0"/>
          <a:ext cx="0" cy="0"/>
          <a:chOff x="0" y="0"/>
          <a:chExt cx="0" cy="0"/>
        </a:xfrm>
      </p:grpSpPr>
      <p:sp>
        <p:nvSpPr>
          <p:cNvPr id="28" name="Picture Placeholder 27"/>
          <p:cNvSpPr>
            <a:spLocks noGrp="1"/>
          </p:cNvSpPr>
          <p:nvPr>
            <p:ph type="pic" sz="quarter" idx="10" hasCustomPrompt="1"/>
          </p:nvPr>
        </p:nvSpPr>
        <p:spPr>
          <a:xfrm>
            <a:off x="679511" y="612004"/>
            <a:ext cx="8800978" cy="4405741"/>
          </a:xfrm>
          <a:prstGeom prst="rect">
            <a:avLst/>
          </a:prstGeom>
          <a:solidFill>
            <a:srgbClr val="F2F2F2"/>
          </a:solidFill>
        </p:spPr>
        <p:txBody>
          <a:bodyPr vert="horz" anchor="ctr" anchorCtr="0"/>
          <a:lstStyle>
            <a:lvl1pPr marL="0" indent="0" algn="ctr">
              <a:buNone/>
              <a:defRPr sz="3000" b="1" i="0">
                <a:latin typeface="Georgia" pitchFamily="18" charset="0"/>
                <a:cs typeface="Georgia" pitchFamily="18" charset="0"/>
              </a:defRPr>
            </a:lvl1pPr>
          </a:lstStyle>
          <a:p>
            <a:r>
              <a:rPr lang="en-US" dirty="0"/>
              <a:t>Sett inn </a:t>
            </a:r>
            <a:r>
              <a:rPr lang="en-US" dirty="0" err="1"/>
              <a:t>bilde</a:t>
            </a:r>
            <a:endParaRPr lang="en-US" dirty="0"/>
          </a:p>
        </p:txBody>
      </p:sp>
      <p:sp>
        <p:nvSpPr>
          <p:cNvPr id="7" name="Slide Number Placeholder 5"/>
          <p:cNvSpPr>
            <a:spLocks noGrp="1"/>
          </p:cNvSpPr>
          <p:nvPr>
            <p:ph type="sldNum" sz="quarter" idx="4"/>
          </p:nvPr>
        </p:nvSpPr>
        <p:spPr>
          <a:xfrm>
            <a:off x="8849639" y="5168106"/>
            <a:ext cx="630850" cy="360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8" name="Footer Placeholder 4"/>
          <p:cNvSpPr>
            <a:spLocks noGrp="1"/>
          </p:cNvSpPr>
          <p:nvPr>
            <p:ph type="ftr" sz="quarter" idx="3"/>
          </p:nvPr>
        </p:nvSpPr>
        <p:spPr>
          <a:xfrm>
            <a:off x="2186871" y="5175576"/>
            <a:ext cx="6413520" cy="360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endParaRPr lang="en-US" dirty="0"/>
          </a:p>
        </p:txBody>
      </p:sp>
    </p:spTree>
    <p:extLst>
      <p:ext uri="{BB962C8B-B14F-4D97-AF65-F5344CB8AC3E}">
        <p14:creationId xmlns:p14="http://schemas.microsoft.com/office/powerpoint/2010/main" val="403344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d tekst side">
    <p:spTree>
      <p:nvGrpSpPr>
        <p:cNvPr id="1" name=""/>
        <p:cNvGrpSpPr/>
        <p:nvPr/>
      </p:nvGrpSpPr>
      <p:grpSpPr>
        <a:xfrm>
          <a:off x="0" y="0"/>
          <a:ext cx="0" cy="0"/>
          <a:chOff x="0" y="0"/>
          <a:chExt cx="0" cy="0"/>
        </a:xfrm>
      </p:grpSpPr>
      <p:sp>
        <p:nvSpPr>
          <p:cNvPr id="19" name="Text Placeholder 17"/>
          <p:cNvSpPr>
            <a:spLocks noGrp="1"/>
          </p:cNvSpPr>
          <p:nvPr>
            <p:ph type="body" sz="quarter" idx="11"/>
          </p:nvPr>
        </p:nvSpPr>
        <p:spPr>
          <a:xfrm>
            <a:off x="678830" y="970802"/>
            <a:ext cx="8802031" cy="350837"/>
          </a:xfrm>
        </p:spPr>
        <p:txBody>
          <a:bodyPr/>
          <a:lstStyle>
            <a:lvl1pPr marL="0" indent="0">
              <a:buNone/>
              <a:defRPr/>
            </a:lvl1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sp>
        <p:nvSpPr>
          <p:cNvPr id="8" name="Title Placeholder 1"/>
          <p:cNvSpPr>
            <a:spLocks noGrp="1"/>
          </p:cNvSpPr>
          <p:nvPr>
            <p:ph type="title"/>
          </p:nvPr>
        </p:nvSpPr>
        <p:spPr>
          <a:xfrm>
            <a:off x="672281" y="606202"/>
            <a:ext cx="8808376" cy="372382"/>
          </a:xfrm>
          <a:prstGeom prst="rect">
            <a:avLst/>
          </a:prstGeom>
        </p:spPr>
        <p:txBody>
          <a:bodyPr vert="horz" lIns="0" tIns="0" rIns="0" bIns="0" rtlCol="0" anchor="t" anchorCtr="0">
            <a:noAutofit/>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9" name="Plassholder for innhold 2"/>
          <p:cNvSpPr>
            <a:spLocks noGrp="1"/>
          </p:cNvSpPr>
          <p:nvPr>
            <p:ph sz="quarter" idx="12"/>
          </p:nvPr>
        </p:nvSpPr>
        <p:spPr>
          <a:xfrm>
            <a:off x="679511" y="1454641"/>
            <a:ext cx="8800978" cy="3409034"/>
          </a:xfrm>
        </p:spPr>
        <p:txBody>
          <a:bodyPr/>
          <a:lstStyle/>
          <a:p>
            <a:pPr lvl="0"/>
            <a:r>
              <a:rPr lang="nb-NO" dirty="0"/>
              <a:t>Klikk for å redigere tekststiler i malen</a:t>
            </a:r>
          </a:p>
          <a:p>
            <a:pPr lvl="1"/>
            <a:r>
              <a:rPr lang="nb-NO" dirty="0"/>
              <a:t>Andre nivå</a:t>
            </a:r>
          </a:p>
          <a:p>
            <a:pPr lvl="2"/>
            <a:r>
              <a:rPr lang="nb-NO" dirty="0"/>
              <a:t>Tredje nivå</a:t>
            </a:r>
          </a:p>
        </p:txBody>
      </p:sp>
      <p:sp>
        <p:nvSpPr>
          <p:cNvPr id="11" name="Slide Number Placeholder 5"/>
          <p:cNvSpPr>
            <a:spLocks noGrp="1"/>
          </p:cNvSpPr>
          <p:nvPr>
            <p:ph type="sldNum" sz="quarter" idx="4"/>
          </p:nvPr>
        </p:nvSpPr>
        <p:spPr>
          <a:xfrm>
            <a:off x="8849639" y="5168106"/>
            <a:ext cx="630850" cy="360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12" name="Footer Placeholder 4"/>
          <p:cNvSpPr>
            <a:spLocks noGrp="1"/>
          </p:cNvSpPr>
          <p:nvPr>
            <p:ph type="ftr" sz="quarter" idx="3"/>
          </p:nvPr>
        </p:nvSpPr>
        <p:spPr>
          <a:xfrm>
            <a:off x="2186871" y="5175576"/>
            <a:ext cx="6413520" cy="360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endParaRPr lang="en-US" dirty="0"/>
          </a:p>
        </p:txBody>
      </p:sp>
    </p:spTree>
    <p:extLst>
      <p:ext uri="{BB962C8B-B14F-4D97-AF65-F5344CB8AC3E}">
        <p14:creationId xmlns:p14="http://schemas.microsoft.com/office/powerpoint/2010/main" val="304839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side 2 spalter">
    <p:spTree>
      <p:nvGrpSpPr>
        <p:cNvPr id="1" name=""/>
        <p:cNvGrpSpPr/>
        <p:nvPr/>
      </p:nvGrpSpPr>
      <p:grpSpPr>
        <a:xfrm>
          <a:off x="0" y="0"/>
          <a:ext cx="0" cy="0"/>
          <a:chOff x="0" y="0"/>
          <a:chExt cx="0" cy="0"/>
        </a:xfrm>
      </p:grpSpPr>
      <p:sp>
        <p:nvSpPr>
          <p:cNvPr id="9" name="Text Placeholder 17"/>
          <p:cNvSpPr>
            <a:spLocks noGrp="1"/>
          </p:cNvSpPr>
          <p:nvPr>
            <p:ph type="body" sz="quarter" idx="11"/>
          </p:nvPr>
        </p:nvSpPr>
        <p:spPr>
          <a:xfrm>
            <a:off x="686055" y="977152"/>
            <a:ext cx="8794437" cy="350837"/>
          </a:xfrm>
        </p:spPr>
        <p:txBody>
          <a:bodyPr/>
          <a:lstStyle>
            <a:lvl1pPr marL="0" indent="0">
              <a:buNone/>
              <a:defRPr/>
            </a:lvl1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sp>
        <p:nvSpPr>
          <p:cNvPr id="10" name="Title Placeholder 1"/>
          <p:cNvSpPr>
            <a:spLocks noGrp="1"/>
          </p:cNvSpPr>
          <p:nvPr>
            <p:ph type="title"/>
          </p:nvPr>
        </p:nvSpPr>
        <p:spPr>
          <a:xfrm>
            <a:off x="679512" y="612552"/>
            <a:ext cx="8800777" cy="372382"/>
          </a:xfrm>
          <a:prstGeom prst="rect">
            <a:avLst/>
          </a:prstGeom>
        </p:spPr>
        <p:txBody>
          <a:bodyPr vert="horz" lIns="0" tIns="0" rIns="0" bIns="0" rtlCol="0" anchor="t" anchorCtr="0">
            <a:noAutofit/>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12" name="Plassholder for innhold 2"/>
          <p:cNvSpPr>
            <a:spLocks noGrp="1"/>
          </p:cNvSpPr>
          <p:nvPr>
            <p:ph sz="quarter" idx="13"/>
          </p:nvPr>
        </p:nvSpPr>
        <p:spPr>
          <a:xfrm>
            <a:off x="679510" y="1460991"/>
            <a:ext cx="4247948" cy="3402684"/>
          </a:xfrm>
        </p:spPr>
        <p:txBody>
          <a:bodyPr/>
          <a:lstStyle/>
          <a:p>
            <a:pPr lvl="0"/>
            <a:r>
              <a:rPr lang="nb-NO" dirty="0"/>
              <a:t>Klikk for å redigere tekststiler i malen</a:t>
            </a:r>
          </a:p>
          <a:p>
            <a:pPr lvl="1"/>
            <a:r>
              <a:rPr lang="nb-NO" dirty="0"/>
              <a:t>Andre nivå</a:t>
            </a:r>
          </a:p>
          <a:p>
            <a:pPr lvl="2"/>
            <a:r>
              <a:rPr lang="nb-NO" dirty="0"/>
              <a:t>Tredje nivå</a:t>
            </a:r>
          </a:p>
        </p:txBody>
      </p:sp>
      <p:sp>
        <p:nvSpPr>
          <p:cNvPr id="13" name="Plassholder for innhold 2"/>
          <p:cNvSpPr>
            <a:spLocks noGrp="1"/>
          </p:cNvSpPr>
          <p:nvPr>
            <p:ph sz="quarter" idx="14"/>
          </p:nvPr>
        </p:nvSpPr>
        <p:spPr>
          <a:xfrm>
            <a:off x="5240001" y="1460991"/>
            <a:ext cx="4240489" cy="3402684"/>
          </a:xfrm>
        </p:spPr>
        <p:txBody>
          <a:bodyPr/>
          <a:lstStyle/>
          <a:p>
            <a:pPr lvl="0"/>
            <a:r>
              <a:rPr lang="nb-NO" dirty="0"/>
              <a:t>Klikk for å redigere tekststiler i malen</a:t>
            </a:r>
          </a:p>
          <a:p>
            <a:pPr lvl="1"/>
            <a:r>
              <a:rPr lang="nb-NO" dirty="0"/>
              <a:t>Andre nivå</a:t>
            </a:r>
          </a:p>
          <a:p>
            <a:pPr lvl="2"/>
            <a:r>
              <a:rPr lang="nb-NO" dirty="0"/>
              <a:t>Tredje nivå</a:t>
            </a:r>
          </a:p>
        </p:txBody>
      </p:sp>
      <p:sp>
        <p:nvSpPr>
          <p:cNvPr id="17" name="Slide Number Placeholder 5"/>
          <p:cNvSpPr>
            <a:spLocks noGrp="1"/>
          </p:cNvSpPr>
          <p:nvPr>
            <p:ph type="sldNum" sz="quarter" idx="4"/>
          </p:nvPr>
        </p:nvSpPr>
        <p:spPr>
          <a:xfrm>
            <a:off x="8849639" y="5168106"/>
            <a:ext cx="630850" cy="360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18" name="Footer Placeholder 4"/>
          <p:cNvSpPr>
            <a:spLocks noGrp="1"/>
          </p:cNvSpPr>
          <p:nvPr>
            <p:ph type="ftr" sz="quarter" idx="3"/>
          </p:nvPr>
        </p:nvSpPr>
        <p:spPr>
          <a:xfrm>
            <a:off x="2186871" y="5175576"/>
            <a:ext cx="6413520" cy="360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endParaRPr lang="en-US" dirty="0"/>
          </a:p>
        </p:txBody>
      </p:sp>
    </p:spTree>
    <p:extLst>
      <p:ext uri="{BB962C8B-B14F-4D97-AF65-F5344CB8AC3E}">
        <p14:creationId xmlns:p14="http://schemas.microsoft.com/office/powerpoint/2010/main" val="2357692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5250155" y="612000"/>
            <a:ext cx="4230337" cy="4405740"/>
          </a:xfrm>
          <a:solidFill>
            <a:schemeClr val="bg1">
              <a:lumMod val="95000"/>
            </a:schemeClr>
          </a:solidFill>
        </p:spPr>
        <p:txBody>
          <a:bodyPr anchor="ctr" anchorCtr="0"/>
          <a:lstStyle>
            <a:lvl1pPr marL="0" indent="0" algn="ctr">
              <a:buNone/>
              <a:defRPr/>
            </a:lvl1pPr>
          </a:lstStyle>
          <a:p>
            <a:r>
              <a:rPr lang="en-US"/>
              <a:t>Sett inn bilde</a:t>
            </a:r>
          </a:p>
        </p:txBody>
      </p:sp>
      <p:sp>
        <p:nvSpPr>
          <p:cNvPr id="16" name="Text Placeholder 17"/>
          <p:cNvSpPr>
            <a:spLocks noGrp="1"/>
          </p:cNvSpPr>
          <p:nvPr>
            <p:ph type="body" sz="quarter" idx="11"/>
          </p:nvPr>
        </p:nvSpPr>
        <p:spPr>
          <a:xfrm>
            <a:off x="679510" y="1498551"/>
            <a:ext cx="4239808" cy="350837"/>
          </a:xfrm>
        </p:spPr>
        <p:txBody>
          <a:bodyPr/>
          <a:lstStyle>
            <a:lvl1pPr marL="0" indent="0">
              <a:buNone/>
              <a:defRPr/>
            </a:lvl1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sp>
        <p:nvSpPr>
          <p:cNvPr id="8" name="Title Placeholder 1"/>
          <p:cNvSpPr>
            <a:spLocks noGrp="1"/>
          </p:cNvSpPr>
          <p:nvPr>
            <p:ph type="title"/>
          </p:nvPr>
        </p:nvSpPr>
        <p:spPr>
          <a:xfrm>
            <a:off x="679512" y="612709"/>
            <a:ext cx="4239807" cy="848440"/>
          </a:xfrm>
          <a:prstGeom prst="rect">
            <a:avLst/>
          </a:prstGeom>
        </p:spPr>
        <p:txBody>
          <a:bodyPr vert="horz" lIns="0" tIns="0" rIns="0" bIns="0" rtlCol="0" anchor="t" anchorCtr="0">
            <a:noAutofit/>
          </a:bodyPr>
          <a:lstStyle>
            <a:lvl1pPr>
              <a:defRPr sz="3000"/>
            </a:lvl1p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9" name="Plassholder for innhold 2"/>
          <p:cNvSpPr>
            <a:spLocks noGrp="1"/>
          </p:cNvSpPr>
          <p:nvPr>
            <p:ph sz="quarter" idx="14"/>
          </p:nvPr>
        </p:nvSpPr>
        <p:spPr>
          <a:xfrm>
            <a:off x="679510" y="2007224"/>
            <a:ext cx="4247948" cy="2856452"/>
          </a:xfrm>
        </p:spPr>
        <p:txBody>
          <a:bodyPr/>
          <a:lstStyle/>
          <a:p>
            <a:pPr lvl="0"/>
            <a:r>
              <a:rPr lang="nb-NO" dirty="0"/>
              <a:t>Klikk for å redigere tekststiler i malen</a:t>
            </a:r>
          </a:p>
          <a:p>
            <a:pPr lvl="1"/>
            <a:r>
              <a:rPr lang="nb-NO" dirty="0"/>
              <a:t>Andre nivå</a:t>
            </a:r>
          </a:p>
          <a:p>
            <a:pPr lvl="2"/>
            <a:r>
              <a:rPr lang="nb-NO" dirty="0"/>
              <a:t>Tredje nivå</a:t>
            </a:r>
          </a:p>
        </p:txBody>
      </p:sp>
      <p:sp>
        <p:nvSpPr>
          <p:cNvPr id="14" name="Slide Number Placeholder 5"/>
          <p:cNvSpPr>
            <a:spLocks noGrp="1"/>
          </p:cNvSpPr>
          <p:nvPr>
            <p:ph type="sldNum" sz="quarter" idx="4"/>
          </p:nvPr>
        </p:nvSpPr>
        <p:spPr>
          <a:xfrm>
            <a:off x="8849639" y="5168106"/>
            <a:ext cx="630850" cy="360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15" name="Footer Placeholder 4"/>
          <p:cNvSpPr>
            <a:spLocks noGrp="1"/>
          </p:cNvSpPr>
          <p:nvPr>
            <p:ph type="ftr" sz="quarter" idx="3"/>
          </p:nvPr>
        </p:nvSpPr>
        <p:spPr>
          <a:xfrm>
            <a:off x="2186871" y="5175576"/>
            <a:ext cx="6413520" cy="360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endParaRPr lang="en-US" dirty="0"/>
          </a:p>
        </p:txBody>
      </p:sp>
    </p:spTree>
    <p:extLst>
      <p:ext uri="{BB962C8B-B14F-4D97-AF65-F5344CB8AC3E}">
        <p14:creationId xmlns:p14="http://schemas.microsoft.com/office/powerpoint/2010/main" val="22426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og to bilder">
    <p:spTree>
      <p:nvGrpSpPr>
        <p:cNvPr id="1" name=""/>
        <p:cNvGrpSpPr/>
        <p:nvPr/>
      </p:nvGrpSpPr>
      <p:grpSpPr>
        <a:xfrm>
          <a:off x="0" y="0"/>
          <a:ext cx="0" cy="0"/>
          <a:chOff x="0" y="0"/>
          <a:chExt cx="0" cy="0"/>
        </a:xfrm>
      </p:grpSpPr>
      <p:sp>
        <p:nvSpPr>
          <p:cNvPr id="20" name="Picture Placeholder 11"/>
          <p:cNvSpPr>
            <a:spLocks noGrp="1"/>
          </p:cNvSpPr>
          <p:nvPr>
            <p:ph type="pic" sz="quarter" idx="19"/>
          </p:nvPr>
        </p:nvSpPr>
        <p:spPr>
          <a:xfrm>
            <a:off x="679511" y="1460998"/>
            <a:ext cx="4240489" cy="3556742"/>
          </a:xfrm>
          <a:noFill/>
        </p:spPr>
        <p:txBody>
          <a:bodyPr anchor="ctr" anchorCtr="0"/>
          <a:lstStyle>
            <a:lvl1pPr marL="0" indent="0" algn="ctr">
              <a:buNone/>
              <a:defRPr/>
            </a:lvl1pPr>
          </a:lstStyle>
          <a:p>
            <a:endParaRPr lang="en-US" dirty="0"/>
          </a:p>
        </p:txBody>
      </p:sp>
      <p:sp>
        <p:nvSpPr>
          <p:cNvPr id="23" name="Picture Placeholder 11"/>
          <p:cNvSpPr>
            <a:spLocks noGrp="1"/>
          </p:cNvSpPr>
          <p:nvPr>
            <p:ph type="pic" sz="quarter" idx="20"/>
          </p:nvPr>
        </p:nvSpPr>
        <p:spPr>
          <a:xfrm>
            <a:off x="5269091" y="1460998"/>
            <a:ext cx="4211401" cy="3556742"/>
          </a:xfrm>
          <a:noFill/>
        </p:spPr>
        <p:txBody>
          <a:bodyPr anchor="ctr" anchorCtr="0"/>
          <a:lstStyle>
            <a:lvl1pPr marL="0" indent="0" algn="ctr">
              <a:buNone/>
              <a:defRPr/>
            </a:lvl1pPr>
          </a:lstStyle>
          <a:p>
            <a:endParaRPr lang="en-US" dirty="0"/>
          </a:p>
        </p:txBody>
      </p:sp>
      <p:sp>
        <p:nvSpPr>
          <p:cNvPr id="24" name="Text Placeholder 17"/>
          <p:cNvSpPr>
            <a:spLocks noGrp="1"/>
          </p:cNvSpPr>
          <p:nvPr>
            <p:ph type="body" sz="quarter" idx="11"/>
          </p:nvPr>
        </p:nvSpPr>
        <p:spPr>
          <a:xfrm>
            <a:off x="679511" y="977309"/>
            <a:ext cx="8800978" cy="350837"/>
          </a:xfrm>
        </p:spPr>
        <p:txBody>
          <a:bodyPr/>
          <a:lstStyle>
            <a:lvl1pPr marL="0" indent="0">
              <a:buNone/>
              <a:defRPr/>
            </a:lvl1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sp>
        <p:nvSpPr>
          <p:cNvPr id="8" name="Title Placeholder 1"/>
          <p:cNvSpPr>
            <a:spLocks noGrp="1"/>
          </p:cNvSpPr>
          <p:nvPr>
            <p:ph type="title"/>
          </p:nvPr>
        </p:nvSpPr>
        <p:spPr>
          <a:xfrm>
            <a:off x="678496" y="612709"/>
            <a:ext cx="8801670" cy="372382"/>
          </a:xfrm>
          <a:prstGeom prst="rect">
            <a:avLst/>
          </a:prstGeom>
        </p:spPr>
        <p:txBody>
          <a:bodyPr vert="horz" lIns="0" tIns="0" rIns="0" bIns="0" rtlCol="0" anchor="t" anchorCtr="0">
            <a:noAutofit/>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12" name="Slide Number Placeholder 5"/>
          <p:cNvSpPr>
            <a:spLocks noGrp="1"/>
          </p:cNvSpPr>
          <p:nvPr>
            <p:ph type="sldNum" sz="quarter" idx="4"/>
          </p:nvPr>
        </p:nvSpPr>
        <p:spPr>
          <a:xfrm>
            <a:off x="8849639" y="5168106"/>
            <a:ext cx="630850" cy="360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13" name="Footer Placeholder 4"/>
          <p:cNvSpPr>
            <a:spLocks noGrp="1"/>
          </p:cNvSpPr>
          <p:nvPr>
            <p:ph type="ftr" sz="quarter" idx="3"/>
          </p:nvPr>
        </p:nvSpPr>
        <p:spPr>
          <a:xfrm>
            <a:off x="2186871" y="5175576"/>
            <a:ext cx="6413520" cy="360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endParaRPr lang="en-US" dirty="0"/>
          </a:p>
        </p:txBody>
      </p:sp>
    </p:spTree>
    <p:extLst>
      <p:ext uri="{BB962C8B-B14F-4D97-AF65-F5344CB8AC3E}">
        <p14:creationId xmlns:p14="http://schemas.microsoft.com/office/powerpoint/2010/main" val="182120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Text Placeholder 28"/>
          <p:cNvSpPr>
            <a:spLocks noGrp="1"/>
          </p:cNvSpPr>
          <p:nvPr>
            <p:ph type="body" idx="1"/>
          </p:nvPr>
        </p:nvSpPr>
        <p:spPr>
          <a:xfrm>
            <a:off x="679511" y="1338340"/>
            <a:ext cx="8800978" cy="3391368"/>
          </a:xfrm>
          <a:prstGeom prst="rect">
            <a:avLst/>
          </a:prstGeom>
        </p:spPr>
        <p:txBody>
          <a:bodyPr vert="horz" lIns="0" tIns="0" rIns="0" bIns="0" rtlCol="0">
            <a:noAutofit/>
          </a:bodyPr>
          <a:lstStyle/>
          <a:p>
            <a:pPr lvl="0"/>
            <a:r>
              <a:rPr lang="da-DK" dirty="0"/>
              <a:t>Første </a:t>
            </a:r>
            <a:r>
              <a:rPr lang="da-DK" dirty="0" err="1"/>
              <a:t>nivå</a:t>
            </a:r>
            <a:endParaRPr lang="da-DK" dirty="0"/>
          </a:p>
          <a:p>
            <a:pPr lvl="1"/>
            <a:r>
              <a:rPr lang="da-DK" dirty="0"/>
              <a:t>Andre </a:t>
            </a:r>
            <a:r>
              <a:rPr lang="da-DK" dirty="0" err="1"/>
              <a:t>nivå</a:t>
            </a:r>
            <a:endParaRPr lang="da-DK" dirty="0"/>
          </a:p>
          <a:p>
            <a:pPr lvl="2"/>
            <a:r>
              <a:rPr lang="da-DK" dirty="0"/>
              <a:t>Tredje </a:t>
            </a:r>
            <a:r>
              <a:rPr lang="da-DK" dirty="0" err="1"/>
              <a:t>nivå</a:t>
            </a:r>
            <a:endParaRPr lang="da-DK" dirty="0"/>
          </a:p>
          <a:p>
            <a:pPr lvl="3"/>
            <a:endParaRPr lang="da-DK" dirty="0"/>
          </a:p>
        </p:txBody>
      </p:sp>
      <p:sp>
        <p:nvSpPr>
          <p:cNvPr id="13" name="Slide Number Placeholder 5"/>
          <p:cNvSpPr>
            <a:spLocks noGrp="1"/>
          </p:cNvSpPr>
          <p:nvPr>
            <p:ph type="sldNum" sz="quarter" idx="4"/>
          </p:nvPr>
        </p:nvSpPr>
        <p:spPr>
          <a:xfrm>
            <a:off x="8849639" y="5168106"/>
            <a:ext cx="630850" cy="360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22" name="Title Placeholder 1"/>
          <p:cNvSpPr>
            <a:spLocks noGrp="1"/>
          </p:cNvSpPr>
          <p:nvPr>
            <p:ph type="title"/>
          </p:nvPr>
        </p:nvSpPr>
        <p:spPr>
          <a:xfrm>
            <a:off x="679511" y="615190"/>
            <a:ext cx="8800978" cy="372382"/>
          </a:xfrm>
          <a:prstGeom prst="rect">
            <a:avLst/>
          </a:prstGeom>
        </p:spPr>
        <p:txBody>
          <a:bodyPr vert="horz" lIns="0" tIns="0" rIns="0" bIns="0" rtlCol="0" anchor="t" anchorCtr="0">
            <a:noAutofit/>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7" name="Footer Placeholder 4"/>
          <p:cNvSpPr>
            <a:spLocks noGrp="1"/>
          </p:cNvSpPr>
          <p:nvPr>
            <p:ph type="ftr" sz="quarter" idx="3"/>
          </p:nvPr>
        </p:nvSpPr>
        <p:spPr>
          <a:xfrm>
            <a:off x="2186871" y="5175576"/>
            <a:ext cx="6413520" cy="360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endParaRPr lang="en-US" dirty="0"/>
          </a:p>
        </p:txBody>
      </p:sp>
      <p:pic>
        <p:nvPicPr>
          <p:cNvPr id="5" name="Bilde 4">
            <a:extLst>
              <a:ext uri="{FF2B5EF4-FFF2-40B4-BE49-F238E27FC236}">
                <a16:creationId xmlns:a16="http://schemas.microsoft.com/office/drawing/2014/main" id="{6E18EFCD-3C48-4F94-8A50-337CBA2C8185}"/>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264255" y="5173596"/>
            <a:ext cx="1379132" cy="360000"/>
          </a:xfrm>
          <a:prstGeom prst="rect">
            <a:avLst/>
          </a:prstGeom>
        </p:spPr>
      </p:pic>
    </p:spTree>
    <p:extLst>
      <p:ext uri="{BB962C8B-B14F-4D97-AF65-F5344CB8AC3E}">
        <p14:creationId xmlns:p14="http://schemas.microsoft.com/office/powerpoint/2010/main" val="2210802432"/>
      </p:ext>
    </p:extLst>
  </p:cSld>
  <p:clrMap bg1="lt1" tx1="dk1" bg2="lt2" tx2="dk2" accent1="accent1" accent2="accent2" accent3="accent3" accent4="accent4" accent5="accent5" accent6="accent6" hlink="hlink" folHlink="folHlink"/>
  <p:sldLayoutIdLst>
    <p:sldLayoutId id="2147483669" r:id="rId1"/>
    <p:sldLayoutId id="2147483678" r:id="rId2"/>
    <p:sldLayoutId id="2147483676" r:id="rId3"/>
    <p:sldLayoutId id="2147483653" r:id="rId4"/>
    <p:sldLayoutId id="2147483649" r:id="rId5"/>
    <p:sldLayoutId id="2147483655" r:id="rId6"/>
    <p:sldLayoutId id="2147483661" r:id="rId7"/>
    <p:sldLayoutId id="2147483657" r:id="rId8"/>
    <p:sldLayoutId id="2147483666" r:id="rId9"/>
    <p:sldLayoutId id="2147483677" r:id="rId10"/>
    <p:sldLayoutId id="2147483663" r:id="rId11"/>
    <p:sldLayoutId id="2147483667" r:id="rId12"/>
    <p:sldLayoutId id="2147483731" r:id="rId13"/>
    <p:sldLayoutId id="2147483732" r:id="rId14"/>
    <p:sldLayoutId id="2147483733" r:id="rId15"/>
    <p:sldLayoutId id="2147483734" r:id="rId16"/>
    <p:sldLayoutId id="2147483735" r:id="rId17"/>
    <p:sldLayoutId id="2147483736" r:id="rId18"/>
    <p:sldLayoutId id="2147483738" r:id="rId19"/>
    <p:sldLayoutId id="2147483739" r:id="rId20"/>
  </p:sldLayoutIdLst>
  <p:hf sldNum="0" hdr="0" dt="0"/>
  <p:txStyles>
    <p:titleStyle>
      <a:lvl1pPr algn="l" defTabSz="457196" rtl="0" eaLnBrk="1" latinLnBrk="0" hangingPunct="1">
        <a:spcBef>
          <a:spcPct val="0"/>
        </a:spcBef>
        <a:buNone/>
        <a:defRPr sz="2800" b="0" i="0" kern="1200">
          <a:solidFill>
            <a:schemeClr val="tx1"/>
          </a:solidFill>
          <a:latin typeface="Georgia"/>
          <a:ea typeface="+mj-ea"/>
          <a:cs typeface="Georgia"/>
        </a:defRPr>
      </a:lvl1pPr>
    </p:titleStyle>
    <p:bodyStyle>
      <a:lvl1pPr marL="180973" indent="-180973" algn="l" defTabSz="457196" rtl="0" eaLnBrk="1" latinLnBrk="0" hangingPunct="1">
        <a:lnSpc>
          <a:spcPct val="110000"/>
        </a:lnSpc>
        <a:spcBef>
          <a:spcPts val="0"/>
        </a:spcBef>
        <a:buClr>
          <a:schemeClr val="tx1"/>
        </a:buClr>
        <a:buFont typeface="Arial"/>
        <a:buChar char="•"/>
        <a:defRPr sz="1800" kern="1200" baseline="0">
          <a:solidFill>
            <a:schemeClr val="tx1"/>
          </a:solidFill>
          <a:latin typeface="Georgia"/>
          <a:ea typeface="+mn-ea"/>
          <a:cs typeface="News Gothic MT"/>
        </a:defRPr>
      </a:lvl1pPr>
      <a:lvl2pPr marL="359996" indent="-179998" algn="l" defTabSz="457196" rtl="0" eaLnBrk="1" latinLnBrk="0" hangingPunct="1">
        <a:lnSpc>
          <a:spcPct val="110000"/>
        </a:lnSpc>
        <a:spcBef>
          <a:spcPts val="0"/>
        </a:spcBef>
        <a:buClr>
          <a:schemeClr val="tx1"/>
        </a:buClr>
        <a:buFont typeface="Arial"/>
        <a:buChar char="•"/>
        <a:defRPr sz="1600" kern="1200" baseline="0">
          <a:solidFill>
            <a:schemeClr val="tx1"/>
          </a:solidFill>
          <a:latin typeface="Georgia"/>
          <a:ea typeface="+mn-ea"/>
          <a:cs typeface="News Gothic MT"/>
        </a:defRPr>
      </a:lvl2pPr>
      <a:lvl3pPr marL="539995" indent="-179998" algn="l" defTabSz="457196" rtl="0" eaLnBrk="1" latinLnBrk="0" hangingPunct="1">
        <a:lnSpc>
          <a:spcPct val="110000"/>
        </a:lnSpc>
        <a:spcBef>
          <a:spcPts val="0"/>
        </a:spcBef>
        <a:buClr>
          <a:schemeClr val="tx1"/>
        </a:buClr>
        <a:buFont typeface="Arial"/>
        <a:buChar char="•"/>
        <a:tabLst>
          <a:tab pos="809617" algn="l"/>
        </a:tabLst>
        <a:defRPr sz="1400" kern="1200" baseline="0">
          <a:solidFill>
            <a:schemeClr val="tx1"/>
          </a:solidFill>
          <a:latin typeface="Georgia"/>
          <a:ea typeface="+mn-ea"/>
          <a:cs typeface="News Gothic MT"/>
        </a:defRPr>
      </a:lvl3pPr>
      <a:lvl4pPr marL="539995" indent="0" algn="l" defTabSz="457196" rtl="0" eaLnBrk="1" latinLnBrk="0" hangingPunct="1">
        <a:lnSpc>
          <a:spcPct val="110000"/>
        </a:lnSpc>
        <a:spcBef>
          <a:spcPts val="0"/>
        </a:spcBef>
        <a:buClr>
          <a:schemeClr val="tx1"/>
        </a:buClr>
        <a:buFont typeface="Arial"/>
        <a:buNone/>
        <a:defRPr sz="1400" kern="1200" baseline="0">
          <a:solidFill>
            <a:schemeClr val="tx1"/>
          </a:solidFill>
          <a:latin typeface="Georgia"/>
          <a:ea typeface="+mn-ea"/>
          <a:cs typeface="News Gothic MT"/>
        </a:defRPr>
      </a:lvl4pPr>
      <a:lvl5pPr marL="895341" indent="-176211" algn="l" defTabSz="457196" rtl="0" eaLnBrk="1" latinLnBrk="0" hangingPunct="1">
        <a:lnSpc>
          <a:spcPct val="110000"/>
        </a:lnSpc>
        <a:spcBef>
          <a:spcPts val="0"/>
        </a:spcBef>
        <a:buClr>
          <a:schemeClr val="tx1"/>
        </a:buClr>
        <a:buFont typeface="Arial"/>
        <a:buChar char="•"/>
        <a:defRPr sz="1200" kern="1200" baseline="0">
          <a:solidFill>
            <a:schemeClr val="tx1"/>
          </a:solidFill>
          <a:latin typeface="Georgia"/>
          <a:ea typeface="+mn-ea"/>
          <a:cs typeface="News Gothic MT"/>
        </a:defRPr>
      </a:lvl5pPr>
      <a:lvl6pPr marL="2514575" indent="-228597" algn="l" defTabSz="457196" rtl="0" eaLnBrk="1" latinLnBrk="0" hangingPunct="1">
        <a:spcBef>
          <a:spcPct val="20000"/>
        </a:spcBef>
        <a:buFont typeface="Arial"/>
        <a:buChar char="•"/>
        <a:defRPr sz="2000" kern="1200">
          <a:solidFill>
            <a:schemeClr val="tx1"/>
          </a:solidFill>
          <a:latin typeface="+mn-lt"/>
          <a:ea typeface="+mn-ea"/>
          <a:cs typeface="+mn-cs"/>
        </a:defRPr>
      </a:lvl6pPr>
      <a:lvl7pPr marL="2971770" indent="-228597" algn="l" defTabSz="457196" rtl="0" eaLnBrk="1" latinLnBrk="0" hangingPunct="1">
        <a:spcBef>
          <a:spcPct val="20000"/>
        </a:spcBef>
        <a:buFont typeface="Arial"/>
        <a:buChar char="•"/>
        <a:defRPr sz="2000" kern="1200">
          <a:solidFill>
            <a:schemeClr val="tx1"/>
          </a:solidFill>
          <a:latin typeface="+mn-lt"/>
          <a:ea typeface="+mn-ea"/>
          <a:cs typeface="+mn-cs"/>
        </a:defRPr>
      </a:lvl7pPr>
      <a:lvl8pPr marL="3428966" indent="-228597" algn="l" defTabSz="457196" rtl="0" eaLnBrk="1" latinLnBrk="0" hangingPunct="1">
        <a:spcBef>
          <a:spcPct val="20000"/>
        </a:spcBef>
        <a:buFont typeface="Arial"/>
        <a:buChar char="•"/>
        <a:defRPr sz="2000" kern="1200">
          <a:solidFill>
            <a:schemeClr val="tx1"/>
          </a:solidFill>
          <a:latin typeface="+mn-lt"/>
          <a:ea typeface="+mn-ea"/>
          <a:cs typeface="+mn-cs"/>
        </a:defRPr>
      </a:lvl8pPr>
      <a:lvl9pPr marL="3886161" indent="-228597" algn="l" defTabSz="4571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notesSlide" Target="../notesSlides/notesSlide20.xml"/><Relationship Id="rId16" Type="http://schemas.openxmlformats.org/officeDocument/2006/relationships/image" Target="../media/image52.jpeg"/><Relationship Id="rId1" Type="http://schemas.openxmlformats.org/officeDocument/2006/relationships/slideLayout" Target="../slideLayouts/slideLayout20.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5" Type="http://schemas.openxmlformats.org/officeDocument/2006/relationships/image" Target="../media/image5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hyperlink" Target="https://kreftforeningen.no/om-oss/organisasjonen/"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00F6549-F502-4DC9-A8F9-CB83880051EA}"/>
              </a:ext>
            </a:extLst>
          </p:cNvPr>
          <p:cNvSpPr txBox="1"/>
          <p:nvPr/>
        </p:nvSpPr>
        <p:spPr>
          <a:xfrm>
            <a:off x="-2048792" y="769268"/>
            <a:ext cx="1584176" cy="1323439"/>
          </a:xfrm>
          <a:prstGeom prst="rect">
            <a:avLst/>
          </a:prstGeom>
          <a:noFill/>
        </p:spPr>
        <p:txBody>
          <a:bodyPr wrap="square" rtlCol="0">
            <a:spAutoFit/>
          </a:bodyPr>
          <a:lstStyle/>
          <a:p>
            <a:r>
              <a:rPr lang="nb-NO" sz="1000" b="0" i="0" dirty="0">
                <a:highlight>
                  <a:srgbClr val="FFFF00"/>
                </a:highlight>
                <a:cs typeface="News Gothic MT"/>
              </a:rPr>
              <a:t>Hvilken informasjon du skal ha med i din presentasjon avhenger av hvem du skal snakke med/til. Plukk ut de aktuelle sidene og sett sammen din egen presentasjon. </a:t>
            </a:r>
          </a:p>
        </p:txBody>
      </p:sp>
    </p:spTree>
    <p:extLst>
      <p:ext uri="{BB962C8B-B14F-4D97-AF65-F5344CB8AC3E}">
        <p14:creationId xmlns:p14="http://schemas.microsoft.com/office/powerpoint/2010/main" val="318343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a:extLst>
              <a:ext uri="{FF2B5EF4-FFF2-40B4-BE49-F238E27FC236}">
                <a16:creationId xmlns:a16="http://schemas.microsoft.com/office/drawing/2014/main" id="{C202BCFE-E049-4FAC-9ABB-C3B232F68ECF}"/>
              </a:ext>
            </a:extLst>
          </p:cNvPr>
          <p:cNvSpPr>
            <a:spLocks noGrp="1"/>
          </p:cNvSpPr>
          <p:nvPr>
            <p:ph type="title"/>
          </p:nvPr>
        </p:nvSpPr>
        <p:spPr/>
        <p:txBody>
          <a:bodyPr/>
          <a:lstStyle/>
          <a:p>
            <a:r>
              <a:rPr lang="nb-NO" dirty="0"/>
              <a:t>Kreftforeningens Stafett for livet</a:t>
            </a:r>
            <a:endParaRPr lang="no-NB" dirty="0"/>
          </a:p>
        </p:txBody>
      </p:sp>
      <p:pic>
        <p:nvPicPr>
          <p:cNvPr id="3" name="Bilde 2" descr="Et bilde som inneholder person, utendørs, gruppe&#10;&#10;Automatisk generert beskrivelse">
            <a:extLst>
              <a:ext uri="{FF2B5EF4-FFF2-40B4-BE49-F238E27FC236}">
                <a16:creationId xmlns:a16="http://schemas.microsoft.com/office/drawing/2014/main" id="{3D596D0B-2329-415E-BAC4-FAE65D3B30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917" r="16644"/>
          <a:stretch/>
        </p:blipFill>
        <p:spPr>
          <a:xfrm>
            <a:off x="679485" y="1441456"/>
            <a:ext cx="4040475" cy="3570871"/>
          </a:xfrm>
          <a:prstGeom prst="rect">
            <a:avLst/>
          </a:prstGeom>
        </p:spPr>
      </p:pic>
      <p:pic>
        <p:nvPicPr>
          <p:cNvPr id="8" name="Bilde 7">
            <a:extLst>
              <a:ext uri="{FF2B5EF4-FFF2-40B4-BE49-F238E27FC236}">
                <a16:creationId xmlns:a16="http://schemas.microsoft.com/office/drawing/2014/main" id="{6F019147-EE40-4540-89CE-09637D3DD2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759" t="8806" r="7439"/>
          <a:stretch/>
        </p:blipFill>
        <p:spPr>
          <a:xfrm>
            <a:off x="4791968" y="1441457"/>
            <a:ext cx="4688496" cy="3570870"/>
          </a:xfrm>
          <a:prstGeom prst="rect">
            <a:avLst/>
          </a:prstGeom>
        </p:spPr>
      </p:pic>
    </p:spTree>
    <p:extLst>
      <p:ext uri="{BB962C8B-B14F-4D97-AF65-F5344CB8AC3E}">
        <p14:creationId xmlns:p14="http://schemas.microsoft.com/office/powerpoint/2010/main" val="44331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a:extLst>
              <a:ext uri="{FF2B5EF4-FFF2-40B4-BE49-F238E27FC236}">
                <a16:creationId xmlns:a16="http://schemas.microsoft.com/office/drawing/2014/main" id="{C202BCFE-E049-4FAC-9ABB-C3B232F68ECF}"/>
              </a:ext>
            </a:extLst>
          </p:cNvPr>
          <p:cNvSpPr>
            <a:spLocks noGrp="1"/>
          </p:cNvSpPr>
          <p:nvPr>
            <p:ph type="title"/>
          </p:nvPr>
        </p:nvSpPr>
        <p:spPr/>
        <p:txBody>
          <a:bodyPr/>
          <a:lstStyle/>
          <a:p>
            <a:r>
              <a:rPr lang="nb-NO" dirty="0"/>
              <a:t>Kreftforeningens Stafett for livet</a:t>
            </a:r>
            <a:endParaRPr lang="no-NB" dirty="0"/>
          </a:p>
        </p:txBody>
      </p:sp>
      <p:pic>
        <p:nvPicPr>
          <p:cNvPr id="3" name="Bilde 2" descr="Et bilde som inneholder gress, person, himmel, utendørs&#10;&#10;Automatisk generert beskrivelse">
            <a:extLst>
              <a:ext uri="{FF2B5EF4-FFF2-40B4-BE49-F238E27FC236}">
                <a16:creationId xmlns:a16="http://schemas.microsoft.com/office/drawing/2014/main" id="{DA89AE6C-CB12-4C9F-A19B-8848DD3C1F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056" t="276" r="16433" b="5471"/>
          <a:stretch/>
        </p:blipFill>
        <p:spPr>
          <a:xfrm>
            <a:off x="5007992" y="1428749"/>
            <a:ext cx="4472472" cy="3579465"/>
          </a:xfrm>
          <a:prstGeom prst="rect">
            <a:avLst/>
          </a:prstGeom>
        </p:spPr>
      </p:pic>
      <p:pic>
        <p:nvPicPr>
          <p:cNvPr id="5" name="Bilde 4" descr="Et bilde som inneholder utendørs, gress, person&#10;&#10;Automatisk generert beskrivelse">
            <a:extLst>
              <a:ext uri="{FF2B5EF4-FFF2-40B4-BE49-F238E27FC236}">
                <a16:creationId xmlns:a16="http://schemas.microsoft.com/office/drawing/2014/main" id="{C4AB9D59-762D-4766-83D3-835D84A610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165" t="291" r="3009" b="-291"/>
          <a:stretch/>
        </p:blipFill>
        <p:spPr>
          <a:xfrm>
            <a:off x="679451" y="1418281"/>
            <a:ext cx="4256533" cy="3600400"/>
          </a:xfrm>
          <a:prstGeom prst="rect">
            <a:avLst/>
          </a:prstGeom>
        </p:spPr>
      </p:pic>
    </p:spTree>
    <p:extLst>
      <p:ext uri="{BB962C8B-B14F-4D97-AF65-F5344CB8AC3E}">
        <p14:creationId xmlns:p14="http://schemas.microsoft.com/office/powerpoint/2010/main" val="51541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person, lilla, dekorert&#10;&#10;Automatisk generert beskrivelse">
            <a:extLst>
              <a:ext uri="{FF2B5EF4-FFF2-40B4-BE49-F238E27FC236}">
                <a16:creationId xmlns:a16="http://schemas.microsoft.com/office/drawing/2014/main" id="{474DCA4B-D012-459A-AC8A-046442176B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578" t="120" r="8208" b="-120"/>
          <a:stretch/>
        </p:blipFill>
        <p:spPr>
          <a:xfrm>
            <a:off x="5152009" y="1499539"/>
            <a:ext cx="4326692" cy="3508531"/>
          </a:xfrm>
          <a:prstGeom prst="rect">
            <a:avLst/>
          </a:prstGeom>
        </p:spPr>
      </p:pic>
      <p:pic>
        <p:nvPicPr>
          <p:cNvPr id="5" name="Bilde 4" descr="Et bilde som inneholder gress, utendørs&#10;&#10;Automatisk generert beskrivelse">
            <a:extLst>
              <a:ext uri="{FF2B5EF4-FFF2-40B4-BE49-F238E27FC236}">
                <a16:creationId xmlns:a16="http://schemas.microsoft.com/office/drawing/2014/main" id="{843D2642-7138-4957-9AB3-110686532F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105" t="4" r="12434" b="-4"/>
          <a:stretch/>
        </p:blipFill>
        <p:spPr>
          <a:xfrm>
            <a:off x="687512" y="1499539"/>
            <a:ext cx="4392488" cy="3508674"/>
          </a:xfrm>
          <a:prstGeom prst="rect">
            <a:avLst/>
          </a:prstGeom>
        </p:spPr>
      </p:pic>
      <p:sp>
        <p:nvSpPr>
          <p:cNvPr id="7" name="Tittel 9">
            <a:extLst>
              <a:ext uri="{FF2B5EF4-FFF2-40B4-BE49-F238E27FC236}">
                <a16:creationId xmlns:a16="http://schemas.microsoft.com/office/drawing/2014/main" id="{D4E949E9-19FA-4712-843B-CB06733B4EBC}"/>
              </a:ext>
            </a:extLst>
          </p:cNvPr>
          <p:cNvSpPr>
            <a:spLocks noGrp="1"/>
          </p:cNvSpPr>
          <p:nvPr>
            <p:ph type="title"/>
          </p:nvPr>
        </p:nvSpPr>
        <p:spPr>
          <a:xfrm>
            <a:off x="679514" y="600040"/>
            <a:ext cx="8800950" cy="372382"/>
          </a:xfrm>
        </p:spPr>
        <p:txBody>
          <a:bodyPr/>
          <a:lstStyle/>
          <a:p>
            <a:r>
              <a:rPr lang="nb-NO" dirty="0"/>
              <a:t>Kreftforeningens Stafett for livet</a:t>
            </a:r>
            <a:endParaRPr lang="no-NB" dirty="0"/>
          </a:p>
        </p:txBody>
      </p:sp>
    </p:spTree>
    <p:extLst>
      <p:ext uri="{BB962C8B-B14F-4D97-AF65-F5344CB8AC3E}">
        <p14:creationId xmlns:p14="http://schemas.microsoft.com/office/powerpoint/2010/main" val="4073633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gress, himmel, person, utendørs&#10;&#10;Automatisk generert beskrivelse">
            <a:extLst>
              <a:ext uri="{FF2B5EF4-FFF2-40B4-BE49-F238E27FC236}">
                <a16:creationId xmlns:a16="http://schemas.microsoft.com/office/drawing/2014/main" id="{179B6ACF-3674-4FE2-8CB3-9EC952CB3F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19" y="399331"/>
            <a:ext cx="3348520" cy="2232572"/>
          </a:xfrm>
          <a:prstGeom prst="rect">
            <a:avLst/>
          </a:prstGeom>
        </p:spPr>
      </p:pic>
      <p:pic>
        <p:nvPicPr>
          <p:cNvPr id="6" name="Bilde 5" descr="Et bilde som inneholder person, barn, liten, ung&#10;&#10;Automatisk generert beskrivelse">
            <a:extLst>
              <a:ext uri="{FF2B5EF4-FFF2-40B4-BE49-F238E27FC236}">
                <a16:creationId xmlns:a16="http://schemas.microsoft.com/office/drawing/2014/main" id="{01451E15-D57D-4803-B714-9D16A3267B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9840" y="389434"/>
            <a:ext cx="3364072" cy="2242469"/>
          </a:xfrm>
          <a:prstGeom prst="rect">
            <a:avLst/>
          </a:prstGeom>
        </p:spPr>
      </p:pic>
      <p:pic>
        <p:nvPicPr>
          <p:cNvPr id="13" name="Bilde 12" descr="Et bilde som inneholder gress, person, utendørs, sport&#10;&#10;Automatisk generert beskrivelse">
            <a:extLst>
              <a:ext uri="{FF2B5EF4-FFF2-40B4-BE49-F238E27FC236}">
                <a16:creationId xmlns:a16="http://schemas.microsoft.com/office/drawing/2014/main" id="{738B9049-7101-41C5-912D-E55CB230BF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43" y="2775640"/>
            <a:ext cx="3348860" cy="2232573"/>
          </a:xfrm>
          <a:prstGeom prst="rect">
            <a:avLst/>
          </a:prstGeom>
        </p:spPr>
      </p:pic>
      <p:pic>
        <p:nvPicPr>
          <p:cNvPr id="4" name="Bilde 3" descr="Et bilde som inneholder person, bord, barn, gutt&#10;&#10;Automatisk generert beskrivelse">
            <a:extLst>
              <a:ext uri="{FF2B5EF4-FFF2-40B4-BE49-F238E27FC236}">
                <a16:creationId xmlns:a16="http://schemas.microsoft.com/office/drawing/2014/main" id="{9DA08C04-ABD9-4A9F-9974-60CE899D1F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452"/>
          <a:stretch/>
        </p:blipFill>
        <p:spPr>
          <a:xfrm>
            <a:off x="3397964" y="2765499"/>
            <a:ext cx="3348860" cy="2242714"/>
          </a:xfrm>
          <a:prstGeom prst="rect">
            <a:avLst/>
          </a:prstGeom>
        </p:spPr>
      </p:pic>
      <p:pic>
        <p:nvPicPr>
          <p:cNvPr id="12" name="Bilde 11" descr="Et bilde som inneholder gress, person, utendørs, tre&#10;&#10;Automatisk generert beskrivelse">
            <a:extLst>
              <a:ext uri="{FF2B5EF4-FFF2-40B4-BE49-F238E27FC236}">
                <a16:creationId xmlns:a16="http://schemas.microsoft.com/office/drawing/2014/main" id="{A4C73B55-A180-4008-850A-1C0A08FEB9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15713" y="376858"/>
            <a:ext cx="3364072" cy="2242491"/>
          </a:xfrm>
          <a:prstGeom prst="rect">
            <a:avLst/>
          </a:prstGeom>
        </p:spPr>
      </p:pic>
      <p:pic>
        <p:nvPicPr>
          <p:cNvPr id="14" name="Bilde 13" descr="Et bilde som inneholder bygning, utendørs, himmel, bilvei&#10;&#10;Automatisk generert beskrivelse">
            <a:extLst>
              <a:ext uri="{FF2B5EF4-FFF2-40B4-BE49-F238E27FC236}">
                <a16:creationId xmlns:a16="http://schemas.microsoft.com/office/drawing/2014/main" id="{F78E7B46-63D3-41A0-8F7E-EE2F0DC992A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24616" y="553244"/>
            <a:ext cx="1836053" cy="1224136"/>
          </a:xfrm>
          <a:prstGeom prst="rect">
            <a:avLst/>
          </a:prstGeom>
        </p:spPr>
      </p:pic>
      <p:pic>
        <p:nvPicPr>
          <p:cNvPr id="19" name="Bilde 18" descr="Et bilde som inneholder person&#10;&#10;Automatisk generert beskrivelse">
            <a:extLst>
              <a:ext uri="{FF2B5EF4-FFF2-40B4-BE49-F238E27FC236}">
                <a16:creationId xmlns:a16="http://schemas.microsoft.com/office/drawing/2014/main" id="{AF3A73A2-01A8-4524-992B-8D41C598243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15713" y="2765499"/>
            <a:ext cx="3363737" cy="2242491"/>
          </a:xfrm>
          <a:prstGeom prst="rect">
            <a:avLst/>
          </a:prstGeom>
        </p:spPr>
      </p:pic>
    </p:spTree>
    <p:extLst>
      <p:ext uri="{BB962C8B-B14F-4D97-AF65-F5344CB8AC3E}">
        <p14:creationId xmlns:p14="http://schemas.microsoft.com/office/powerpoint/2010/main" val="2389438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Et bilde som inneholder vindu, restaurant, spisestuebord&#10;&#10;Automatisk generert beskrivelse">
            <a:extLst>
              <a:ext uri="{FF2B5EF4-FFF2-40B4-BE49-F238E27FC236}">
                <a16:creationId xmlns:a16="http://schemas.microsoft.com/office/drawing/2014/main" id="{4C83DC4A-043F-4254-94FE-D9FA2A225F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397" r="17822" b="8294"/>
          <a:stretch/>
        </p:blipFill>
        <p:spPr>
          <a:xfrm>
            <a:off x="5296024" y="1448327"/>
            <a:ext cx="4184440" cy="3564001"/>
          </a:xfrm>
          <a:prstGeom prst="rect">
            <a:avLst/>
          </a:prstGeom>
        </p:spPr>
      </p:pic>
      <p:sp>
        <p:nvSpPr>
          <p:cNvPr id="10" name="Tittel 3">
            <a:extLst>
              <a:ext uri="{FF2B5EF4-FFF2-40B4-BE49-F238E27FC236}">
                <a16:creationId xmlns:a16="http://schemas.microsoft.com/office/drawing/2014/main" id="{5ED478FA-1C92-459D-BA14-233B96698A5C}"/>
              </a:ext>
            </a:extLst>
          </p:cNvPr>
          <p:cNvSpPr txBox="1">
            <a:spLocks/>
          </p:cNvSpPr>
          <p:nvPr/>
        </p:nvSpPr>
        <p:spPr>
          <a:xfrm>
            <a:off x="679514" y="600040"/>
            <a:ext cx="8800950" cy="372382"/>
          </a:xfrm>
          <a:prstGeom prst="rect">
            <a:avLst/>
          </a:prstGeom>
        </p:spPr>
        <p:txBody>
          <a:bodyPr vert="horz" lIns="0" tIns="0" rIns="0" bIns="0" rtlCol="0" anchor="t" anchorCtr="0">
            <a:noAutofit/>
          </a:bodyPr>
          <a:lstStyle>
            <a:lvl1pPr algn="l" defTabSz="457196" rtl="0" eaLnBrk="1" latinLnBrk="0" hangingPunct="1">
              <a:spcBef>
                <a:spcPct val="0"/>
              </a:spcBef>
              <a:buNone/>
              <a:defRPr sz="2800" b="0" i="0" kern="1200">
                <a:solidFill>
                  <a:schemeClr val="tx1"/>
                </a:solidFill>
                <a:latin typeface="Georgia"/>
                <a:ea typeface="+mj-ea"/>
                <a:cs typeface="Georgia"/>
              </a:defRPr>
            </a:lvl1pPr>
          </a:lstStyle>
          <a:p>
            <a:r>
              <a:rPr lang="nb-NO" dirty="0"/>
              <a:t>Kreftforeningens Stafett for livet</a:t>
            </a:r>
          </a:p>
        </p:txBody>
      </p:sp>
      <p:pic>
        <p:nvPicPr>
          <p:cNvPr id="4" name="Bilde 3" descr="Et bilde som inneholder innendørs, person, gulv, personer&#10;&#10;Automatisk generert beskrivelse">
            <a:extLst>
              <a:ext uri="{FF2B5EF4-FFF2-40B4-BE49-F238E27FC236}">
                <a16:creationId xmlns:a16="http://schemas.microsoft.com/office/drawing/2014/main" id="{72104D36-6D96-4A33-8C4D-2FC241FC6B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128" t="15401" r="17954" b="1"/>
          <a:stretch/>
        </p:blipFill>
        <p:spPr>
          <a:xfrm>
            <a:off x="679486" y="1448327"/>
            <a:ext cx="4544530" cy="3564001"/>
          </a:xfrm>
          <a:prstGeom prst="rect">
            <a:avLst/>
          </a:prstGeom>
        </p:spPr>
      </p:pic>
    </p:spTree>
    <p:extLst>
      <p:ext uri="{BB962C8B-B14F-4D97-AF65-F5344CB8AC3E}">
        <p14:creationId xmlns:p14="http://schemas.microsoft.com/office/powerpoint/2010/main" val="246761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descr="Et bilde som inneholder gate, ridning, personer, mann&#10;&#10;Automatisk generert beskrivelse">
            <a:extLst>
              <a:ext uri="{FF2B5EF4-FFF2-40B4-BE49-F238E27FC236}">
                <a16:creationId xmlns:a16="http://schemas.microsoft.com/office/drawing/2014/main" id="{3759B522-9BA0-499F-876A-D3A9E95190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19960" y="1436575"/>
            <a:ext cx="4764198" cy="3559887"/>
          </a:xfrm>
          <a:prstGeom prst="rect">
            <a:avLst/>
          </a:prstGeom>
        </p:spPr>
      </p:pic>
      <p:pic>
        <p:nvPicPr>
          <p:cNvPr id="14" name="Bilde 13" descr="Et bilde som inneholder person, innendørs, bord, sitter&#10;&#10;Automatisk generert beskrivelse">
            <a:extLst>
              <a:ext uri="{FF2B5EF4-FFF2-40B4-BE49-F238E27FC236}">
                <a16:creationId xmlns:a16="http://schemas.microsoft.com/office/drawing/2014/main" id="{B71A5938-6DBD-4E14-AFD8-3EAA48313A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9199" y="1438396"/>
            <a:ext cx="3958753" cy="3559887"/>
          </a:xfrm>
          <a:prstGeom prst="rect">
            <a:avLst/>
          </a:prstGeom>
        </p:spPr>
      </p:pic>
      <p:sp>
        <p:nvSpPr>
          <p:cNvPr id="10" name="Tittel 9">
            <a:extLst>
              <a:ext uri="{FF2B5EF4-FFF2-40B4-BE49-F238E27FC236}">
                <a16:creationId xmlns:a16="http://schemas.microsoft.com/office/drawing/2014/main" id="{C202BCFE-E049-4FAC-9ABB-C3B232F68ECF}"/>
              </a:ext>
            </a:extLst>
          </p:cNvPr>
          <p:cNvSpPr>
            <a:spLocks noGrp="1"/>
          </p:cNvSpPr>
          <p:nvPr>
            <p:ph type="title"/>
          </p:nvPr>
        </p:nvSpPr>
        <p:spPr/>
        <p:txBody>
          <a:bodyPr/>
          <a:lstStyle/>
          <a:p>
            <a:r>
              <a:rPr lang="nb-NO" dirty="0"/>
              <a:t>Kreftforeningens Stafett for livet</a:t>
            </a:r>
            <a:endParaRPr lang="no-NB" dirty="0"/>
          </a:p>
        </p:txBody>
      </p:sp>
    </p:spTree>
    <p:extLst>
      <p:ext uri="{BB962C8B-B14F-4D97-AF65-F5344CB8AC3E}">
        <p14:creationId xmlns:p14="http://schemas.microsoft.com/office/powerpoint/2010/main" val="53839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descr="Et bilde som inneholder person, innendørs, bord, sitter&#10;&#10;Automatisk generert beskrivelse">
            <a:extLst>
              <a:ext uri="{FF2B5EF4-FFF2-40B4-BE49-F238E27FC236}">
                <a16:creationId xmlns:a16="http://schemas.microsoft.com/office/drawing/2014/main" id="{B71A5938-6DBD-4E14-AFD8-3EAA48313A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9199" y="1438396"/>
            <a:ext cx="3958753" cy="3559887"/>
          </a:xfrm>
          <a:prstGeom prst="rect">
            <a:avLst/>
          </a:prstGeom>
        </p:spPr>
      </p:pic>
      <p:sp>
        <p:nvSpPr>
          <p:cNvPr id="10" name="Tittel 9">
            <a:extLst>
              <a:ext uri="{FF2B5EF4-FFF2-40B4-BE49-F238E27FC236}">
                <a16:creationId xmlns:a16="http://schemas.microsoft.com/office/drawing/2014/main" id="{C202BCFE-E049-4FAC-9ABB-C3B232F68ECF}"/>
              </a:ext>
            </a:extLst>
          </p:cNvPr>
          <p:cNvSpPr>
            <a:spLocks noGrp="1"/>
          </p:cNvSpPr>
          <p:nvPr>
            <p:ph type="title"/>
          </p:nvPr>
        </p:nvSpPr>
        <p:spPr/>
        <p:txBody>
          <a:bodyPr/>
          <a:lstStyle/>
          <a:p>
            <a:r>
              <a:rPr lang="nb-NO" dirty="0"/>
              <a:t>Kreftforeningens Stafett for livet</a:t>
            </a:r>
            <a:endParaRPr lang="no-NB" dirty="0"/>
          </a:p>
        </p:txBody>
      </p:sp>
      <p:pic>
        <p:nvPicPr>
          <p:cNvPr id="3" name="Bilde 2" descr="Et bilde som inneholder person, mann, bord, spisestuebord&#10;&#10;Automatisk generert beskrivelse">
            <a:extLst>
              <a:ext uri="{FF2B5EF4-FFF2-40B4-BE49-F238E27FC236}">
                <a16:creationId xmlns:a16="http://schemas.microsoft.com/office/drawing/2014/main" id="{A3A00D03-4B3B-4516-AF10-342FF94D6F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050" t="-94" r="-1009" b="94"/>
          <a:stretch/>
        </p:blipFill>
        <p:spPr>
          <a:xfrm>
            <a:off x="689199" y="1435037"/>
            <a:ext cx="5182889" cy="3563246"/>
          </a:xfrm>
          <a:prstGeom prst="rect">
            <a:avLst/>
          </a:prstGeom>
        </p:spPr>
      </p:pic>
      <p:pic>
        <p:nvPicPr>
          <p:cNvPr id="5" name="Bilde 4" descr="Et bilde som inneholder utendørs, bilvei&#10;&#10;Automatisk generert beskrivelse">
            <a:extLst>
              <a:ext uri="{FF2B5EF4-FFF2-40B4-BE49-F238E27FC236}">
                <a16:creationId xmlns:a16="http://schemas.microsoft.com/office/drawing/2014/main" id="{774001A9-3296-42E1-8AB2-E8566659789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9574" t="42" r="14968" b="3179"/>
          <a:stretch/>
        </p:blipFill>
        <p:spPr>
          <a:xfrm>
            <a:off x="5872089" y="1436575"/>
            <a:ext cx="3612070" cy="3559886"/>
          </a:xfrm>
          <a:prstGeom prst="rect">
            <a:avLst/>
          </a:prstGeom>
        </p:spPr>
      </p:pic>
    </p:spTree>
    <p:extLst>
      <p:ext uri="{BB962C8B-B14F-4D97-AF65-F5344CB8AC3E}">
        <p14:creationId xmlns:p14="http://schemas.microsoft.com/office/powerpoint/2010/main" val="1782171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gress, tre, utendørs, person&#10;&#10;Automatisk generert beskrivelse">
            <a:extLst>
              <a:ext uri="{FF2B5EF4-FFF2-40B4-BE49-F238E27FC236}">
                <a16:creationId xmlns:a16="http://schemas.microsoft.com/office/drawing/2014/main" id="{31C62B02-47F6-4613-9DD8-0A6020642C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151" r="571" b="25628"/>
          <a:stretch/>
        </p:blipFill>
        <p:spPr>
          <a:xfrm>
            <a:off x="671367" y="1436574"/>
            <a:ext cx="8817266" cy="3559887"/>
          </a:xfrm>
          <a:prstGeom prst="rect">
            <a:avLst/>
          </a:prstGeom>
        </p:spPr>
      </p:pic>
      <p:sp>
        <p:nvSpPr>
          <p:cNvPr id="10" name="Tittel 9">
            <a:extLst>
              <a:ext uri="{FF2B5EF4-FFF2-40B4-BE49-F238E27FC236}">
                <a16:creationId xmlns:a16="http://schemas.microsoft.com/office/drawing/2014/main" id="{C202BCFE-E049-4FAC-9ABB-C3B232F68ECF}"/>
              </a:ext>
            </a:extLst>
          </p:cNvPr>
          <p:cNvSpPr>
            <a:spLocks noGrp="1"/>
          </p:cNvSpPr>
          <p:nvPr>
            <p:ph type="title"/>
          </p:nvPr>
        </p:nvSpPr>
        <p:spPr/>
        <p:txBody>
          <a:bodyPr/>
          <a:lstStyle/>
          <a:p>
            <a:r>
              <a:rPr lang="nb-NO" dirty="0"/>
              <a:t>Kreftforeningens Stafett for livet</a:t>
            </a:r>
            <a:endParaRPr lang="no-NB" dirty="0"/>
          </a:p>
        </p:txBody>
      </p:sp>
    </p:spTree>
    <p:extLst>
      <p:ext uri="{BB962C8B-B14F-4D97-AF65-F5344CB8AC3E}">
        <p14:creationId xmlns:p14="http://schemas.microsoft.com/office/powerpoint/2010/main" val="2784109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a:extLst>
              <a:ext uri="{FF2B5EF4-FFF2-40B4-BE49-F238E27FC236}">
                <a16:creationId xmlns:a16="http://schemas.microsoft.com/office/drawing/2014/main" id="{C202BCFE-E049-4FAC-9ABB-C3B232F68ECF}"/>
              </a:ext>
            </a:extLst>
          </p:cNvPr>
          <p:cNvSpPr>
            <a:spLocks noGrp="1"/>
          </p:cNvSpPr>
          <p:nvPr>
            <p:ph type="title"/>
          </p:nvPr>
        </p:nvSpPr>
        <p:spPr/>
        <p:txBody>
          <a:bodyPr/>
          <a:lstStyle/>
          <a:p>
            <a:r>
              <a:rPr lang="nb-NO" dirty="0"/>
              <a:t>Kreftforeningens Stafett for livet</a:t>
            </a:r>
            <a:endParaRPr lang="no-NB" dirty="0"/>
          </a:p>
        </p:txBody>
      </p:sp>
      <p:pic>
        <p:nvPicPr>
          <p:cNvPr id="3" name="Bilde 2" descr="Et bilde som inneholder person, himmel, utendørs, gress&#10;&#10;Automatisk generert beskrivelse">
            <a:extLst>
              <a:ext uri="{FF2B5EF4-FFF2-40B4-BE49-F238E27FC236}">
                <a16:creationId xmlns:a16="http://schemas.microsoft.com/office/drawing/2014/main" id="{DF232D10-3722-499D-9260-FC2615022C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737" t="203" r="6808" b="-203"/>
          <a:stretch/>
        </p:blipFill>
        <p:spPr>
          <a:xfrm>
            <a:off x="4863976" y="1433406"/>
            <a:ext cx="4620182" cy="3563055"/>
          </a:xfrm>
          <a:prstGeom prst="rect">
            <a:avLst/>
          </a:prstGeom>
        </p:spPr>
      </p:pic>
      <p:pic>
        <p:nvPicPr>
          <p:cNvPr id="5" name="Bilde 4">
            <a:extLst>
              <a:ext uri="{FF2B5EF4-FFF2-40B4-BE49-F238E27FC236}">
                <a16:creationId xmlns:a16="http://schemas.microsoft.com/office/drawing/2014/main" id="{A68E3A65-A572-4983-B3C2-2B727E34AD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274" t="4365" r="20747" b="373"/>
          <a:stretch/>
        </p:blipFill>
        <p:spPr>
          <a:xfrm>
            <a:off x="679514" y="1436576"/>
            <a:ext cx="4094400" cy="3563054"/>
          </a:xfrm>
          <a:prstGeom prst="rect">
            <a:avLst/>
          </a:prstGeom>
        </p:spPr>
      </p:pic>
    </p:spTree>
    <p:extLst>
      <p:ext uri="{BB962C8B-B14F-4D97-AF65-F5344CB8AC3E}">
        <p14:creationId xmlns:p14="http://schemas.microsoft.com/office/powerpoint/2010/main" val="73474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a:extLst>
              <a:ext uri="{FF2B5EF4-FFF2-40B4-BE49-F238E27FC236}">
                <a16:creationId xmlns:a16="http://schemas.microsoft.com/office/drawing/2014/main" id="{C202BCFE-E049-4FAC-9ABB-C3B232F68ECF}"/>
              </a:ext>
            </a:extLst>
          </p:cNvPr>
          <p:cNvSpPr>
            <a:spLocks noGrp="1"/>
          </p:cNvSpPr>
          <p:nvPr>
            <p:ph type="title"/>
          </p:nvPr>
        </p:nvSpPr>
        <p:spPr/>
        <p:txBody>
          <a:bodyPr/>
          <a:lstStyle/>
          <a:p>
            <a:r>
              <a:rPr lang="nb-NO" dirty="0"/>
              <a:t>Program</a:t>
            </a:r>
            <a:endParaRPr lang="no-NB" dirty="0"/>
          </a:p>
        </p:txBody>
      </p:sp>
      <p:pic>
        <p:nvPicPr>
          <p:cNvPr id="4" name="Bilde 3">
            <a:extLst>
              <a:ext uri="{FF2B5EF4-FFF2-40B4-BE49-F238E27FC236}">
                <a16:creationId xmlns:a16="http://schemas.microsoft.com/office/drawing/2014/main" id="{9DEA280C-7A96-404B-8A7E-A6EBD4A6317C}"/>
              </a:ext>
            </a:extLst>
          </p:cNvPr>
          <p:cNvPicPr>
            <a:picLocks noChangeAspect="1"/>
          </p:cNvPicPr>
          <p:nvPr/>
        </p:nvPicPr>
        <p:blipFill>
          <a:blip r:embed="rId3"/>
          <a:stretch>
            <a:fillRect/>
          </a:stretch>
        </p:blipFill>
        <p:spPr>
          <a:xfrm>
            <a:off x="2127672" y="38390"/>
            <a:ext cx="4112067" cy="5702821"/>
          </a:xfrm>
          <a:prstGeom prst="rect">
            <a:avLst/>
          </a:prstGeom>
        </p:spPr>
      </p:pic>
      <p:pic>
        <p:nvPicPr>
          <p:cNvPr id="6" name="Bilde 5">
            <a:extLst>
              <a:ext uri="{FF2B5EF4-FFF2-40B4-BE49-F238E27FC236}">
                <a16:creationId xmlns:a16="http://schemas.microsoft.com/office/drawing/2014/main" id="{61786DB0-BFD2-4443-A17D-6DFB78C84A1A}"/>
              </a:ext>
            </a:extLst>
          </p:cNvPr>
          <p:cNvPicPr>
            <a:picLocks noChangeAspect="1"/>
          </p:cNvPicPr>
          <p:nvPr/>
        </p:nvPicPr>
        <p:blipFill>
          <a:blip r:embed="rId4"/>
          <a:stretch>
            <a:fillRect/>
          </a:stretch>
        </p:blipFill>
        <p:spPr>
          <a:xfrm>
            <a:off x="6143403" y="26212"/>
            <a:ext cx="4049165" cy="5715000"/>
          </a:xfrm>
          <a:prstGeom prst="rect">
            <a:avLst/>
          </a:prstGeom>
        </p:spPr>
      </p:pic>
    </p:spTree>
    <p:extLst>
      <p:ext uri="{BB962C8B-B14F-4D97-AF65-F5344CB8AC3E}">
        <p14:creationId xmlns:p14="http://schemas.microsoft.com/office/powerpoint/2010/main" val="409836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descr="Et bilde som inneholder person, kvinne bakfra, hårløst hode, hånd med diamantring støtter hodet&#10;&#10;">
            <a:extLst>
              <a:ext uri="{FF2B5EF4-FFF2-40B4-BE49-F238E27FC236}">
                <a16:creationId xmlns:a16="http://schemas.microsoft.com/office/drawing/2014/main" id="{46C2B509-2C00-437F-829C-B07122C97339}"/>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sp>
        <p:nvSpPr>
          <p:cNvPr id="4" name="Rektangel 3">
            <a:extLst>
              <a:ext uri="{FF2B5EF4-FFF2-40B4-BE49-F238E27FC236}">
                <a16:creationId xmlns:a16="http://schemas.microsoft.com/office/drawing/2014/main" id="{D1846045-52B9-40AD-9F2A-E97755C83844}"/>
              </a:ext>
            </a:extLst>
          </p:cNvPr>
          <p:cNvSpPr/>
          <p:nvPr/>
        </p:nvSpPr>
        <p:spPr>
          <a:xfrm>
            <a:off x="8850557" y="4871551"/>
            <a:ext cx="625492" cy="146194"/>
          </a:xfrm>
          <a:prstGeom prst="rect">
            <a:avLst/>
          </a:prstGeom>
        </p:spPr>
        <p:txBody>
          <a:bodyPr wrap="none">
            <a:spAutoFit/>
          </a:bodyPr>
          <a:lstStyle/>
          <a:p>
            <a:pPr algn="r"/>
            <a:r>
              <a:rPr lang="nb-NO" sz="350" dirty="0">
                <a:solidFill>
                  <a:schemeClr val="bg1">
                    <a:lumMod val="85000"/>
                  </a:schemeClr>
                </a:solidFill>
                <a:cs typeface="News Gothic MT"/>
              </a:rPr>
              <a:t>Foto: Ole Martin Wold</a:t>
            </a:r>
          </a:p>
        </p:txBody>
      </p:sp>
    </p:spTree>
    <p:extLst>
      <p:ext uri="{BB962C8B-B14F-4D97-AF65-F5344CB8AC3E}">
        <p14:creationId xmlns:p14="http://schemas.microsoft.com/office/powerpoint/2010/main" val="183930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reftforeningens Stafett for livet Malvik sitt bilete.">
            <a:extLst>
              <a:ext uri="{FF2B5EF4-FFF2-40B4-BE49-F238E27FC236}">
                <a16:creationId xmlns:a16="http://schemas.microsoft.com/office/drawing/2014/main" id="{BF23D491-5132-424B-854B-23E5799681B6}"/>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7954436" y="2227481"/>
            <a:ext cx="1992848" cy="15588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reftforeningens Stafett for livet Malvik sitt bilete.">
            <a:extLst>
              <a:ext uri="{FF2B5EF4-FFF2-40B4-BE49-F238E27FC236}">
                <a16:creationId xmlns:a16="http://schemas.microsoft.com/office/drawing/2014/main" id="{158A6FF2-723D-4BD0-819F-04EDF5A5DBC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9448" y="112126"/>
            <a:ext cx="1553481" cy="203564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Kreftforeningens Stafett for livet Malvik sitt bilete.">
            <a:extLst>
              <a:ext uri="{FF2B5EF4-FFF2-40B4-BE49-F238E27FC236}">
                <a16:creationId xmlns:a16="http://schemas.microsoft.com/office/drawing/2014/main" id="{63BBCBEE-F56C-4349-9521-59B7D0DF5E3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763" b="1003"/>
          <a:stretch/>
        </p:blipFill>
        <p:spPr bwMode="auto">
          <a:xfrm>
            <a:off x="7954435" y="159982"/>
            <a:ext cx="1992849" cy="197681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Kreftforeningens Stafett for livet Malvik sitt bilete.">
            <a:extLst>
              <a:ext uri="{FF2B5EF4-FFF2-40B4-BE49-F238E27FC236}">
                <a16:creationId xmlns:a16="http://schemas.microsoft.com/office/drawing/2014/main" id="{0E1DD146-67B5-4EED-847C-E0FE7BBDA68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509424" y="2229185"/>
            <a:ext cx="1938728" cy="1562977"/>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a:extLst>
              <a:ext uri="{FF2B5EF4-FFF2-40B4-BE49-F238E27FC236}">
                <a16:creationId xmlns:a16="http://schemas.microsoft.com/office/drawing/2014/main" id="{BAA9D0F3-3E39-435D-834B-14B6BCAE00E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75368" y="2233311"/>
            <a:ext cx="1239551" cy="1558851"/>
          </a:xfrm>
          <a:prstGeom prst="rect">
            <a:avLst/>
          </a:prstGeom>
        </p:spPr>
      </p:pic>
      <p:pic>
        <p:nvPicPr>
          <p:cNvPr id="9" name="Bilde 8">
            <a:extLst>
              <a:ext uri="{FF2B5EF4-FFF2-40B4-BE49-F238E27FC236}">
                <a16:creationId xmlns:a16="http://schemas.microsoft.com/office/drawing/2014/main" id="{260E3182-1C8D-43C2-A5E1-13B0CED35DD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4608" t="2654" r="11018" b="4774"/>
          <a:stretch/>
        </p:blipFill>
        <p:spPr>
          <a:xfrm rot="5400000">
            <a:off x="5958173" y="273674"/>
            <a:ext cx="1974508" cy="1738982"/>
          </a:xfrm>
          <a:prstGeom prst="rect">
            <a:avLst/>
          </a:prstGeom>
        </p:spPr>
      </p:pic>
      <p:pic>
        <p:nvPicPr>
          <p:cNvPr id="13" name="Bilde 12">
            <a:extLst>
              <a:ext uri="{FF2B5EF4-FFF2-40B4-BE49-F238E27FC236}">
                <a16:creationId xmlns:a16="http://schemas.microsoft.com/office/drawing/2014/main" id="{77945EA1-782F-43F8-9551-E73D7F77644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12" t="6247" b="9511"/>
          <a:stretch/>
        </p:blipFill>
        <p:spPr>
          <a:xfrm>
            <a:off x="119448" y="3902227"/>
            <a:ext cx="1765337" cy="1115513"/>
          </a:xfrm>
          <a:prstGeom prst="rect">
            <a:avLst/>
          </a:prstGeom>
        </p:spPr>
      </p:pic>
      <p:pic>
        <p:nvPicPr>
          <p:cNvPr id="16" name="Bilde 15">
            <a:extLst>
              <a:ext uri="{FF2B5EF4-FFF2-40B4-BE49-F238E27FC236}">
                <a16:creationId xmlns:a16="http://schemas.microsoft.com/office/drawing/2014/main" id="{6DECD452-4F7F-4F36-BEA1-C0709BB7C9A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1651" t="5287" r="302" b="16954"/>
          <a:stretch/>
        </p:blipFill>
        <p:spPr>
          <a:xfrm>
            <a:off x="4577021" y="3908662"/>
            <a:ext cx="2778635" cy="1652736"/>
          </a:xfrm>
          <a:prstGeom prst="rect">
            <a:avLst/>
          </a:prstGeom>
        </p:spPr>
      </p:pic>
      <p:pic>
        <p:nvPicPr>
          <p:cNvPr id="5" name="Bilde 4">
            <a:extLst>
              <a:ext uri="{FF2B5EF4-FFF2-40B4-BE49-F238E27FC236}">
                <a16:creationId xmlns:a16="http://schemas.microsoft.com/office/drawing/2014/main" id="{FA6FA292-4ABB-4C7D-98A8-984C4B7C40A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465" t="-2150" r="12695" b="2150"/>
          <a:stretch/>
        </p:blipFill>
        <p:spPr>
          <a:xfrm>
            <a:off x="114249" y="2210358"/>
            <a:ext cx="2075173" cy="1593097"/>
          </a:xfrm>
          <a:prstGeom prst="rect">
            <a:avLst/>
          </a:prstGeom>
        </p:spPr>
      </p:pic>
      <p:pic>
        <p:nvPicPr>
          <p:cNvPr id="20" name="Bilde 19">
            <a:extLst>
              <a:ext uri="{FF2B5EF4-FFF2-40B4-BE49-F238E27FC236}">
                <a16:creationId xmlns:a16="http://schemas.microsoft.com/office/drawing/2014/main" id="{EC3E6C78-174B-4627-A54A-67BA854888C3}"/>
              </a:ext>
            </a:extLst>
          </p:cNvPr>
          <p:cNvPicPr>
            <a:picLocks noChangeAspect="1"/>
          </p:cNvPicPr>
          <p:nvPr/>
        </p:nvPicPr>
        <p:blipFill>
          <a:blip r:embed="rId12" cstate="screen">
            <a:extLst>
              <a:ext uri="{28A0092B-C50C-407E-A947-70E740481C1C}">
                <a14:useLocalDpi xmlns:a14="http://schemas.microsoft.com/office/drawing/2010/main"/>
              </a:ext>
            </a:extLst>
          </a:blip>
          <a:srcRect l="5374" r="5374"/>
          <a:stretch/>
        </p:blipFill>
        <p:spPr>
          <a:xfrm>
            <a:off x="2295229" y="2237438"/>
            <a:ext cx="2086979" cy="1558850"/>
          </a:xfrm>
          <a:prstGeom prst="rect">
            <a:avLst/>
          </a:prstGeom>
        </p:spPr>
      </p:pic>
      <p:pic>
        <p:nvPicPr>
          <p:cNvPr id="22" name="Bilde 21">
            <a:extLst>
              <a:ext uri="{FF2B5EF4-FFF2-40B4-BE49-F238E27FC236}">
                <a16:creationId xmlns:a16="http://schemas.microsoft.com/office/drawing/2014/main" id="{D86D212E-DD60-4796-8CFD-186ADB304A48}"/>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24481" t="1351" r="25344" b="3360"/>
          <a:stretch/>
        </p:blipFill>
        <p:spPr>
          <a:xfrm>
            <a:off x="1787358" y="144625"/>
            <a:ext cx="1568702" cy="1986079"/>
          </a:xfrm>
          <a:prstGeom prst="rect">
            <a:avLst/>
          </a:prstGeom>
        </p:spPr>
      </p:pic>
      <p:pic>
        <p:nvPicPr>
          <p:cNvPr id="24" name="Bilde 23" descr="Et bilde som inneholder tekst, person, innendørs, stående&#10;&#10;Automatisk generert beskrivelse">
            <a:extLst>
              <a:ext uri="{FF2B5EF4-FFF2-40B4-BE49-F238E27FC236}">
                <a16:creationId xmlns:a16="http://schemas.microsoft.com/office/drawing/2014/main" id="{8F77B002-88DD-424D-B63D-CBF12EDFC9F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5532" t="-323" r="10449" b="323"/>
          <a:stretch/>
        </p:blipFill>
        <p:spPr>
          <a:xfrm>
            <a:off x="3470489" y="153602"/>
            <a:ext cx="2491019" cy="1976814"/>
          </a:xfrm>
          <a:prstGeom prst="rect">
            <a:avLst/>
          </a:prstGeom>
        </p:spPr>
      </p:pic>
      <p:pic>
        <p:nvPicPr>
          <p:cNvPr id="26" name="Bilde 25" descr="Et bilde som inneholder person, utendørs&#10;&#10;Automatisk generert beskrivelse">
            <a:extLst>
              <a:ext uri="{FF2B5EF4-FFF2-40B4-BE49-F238E27FC236}">
                <a16:creationId xmlns:a16="http://schemas.microsoft.com/office/drawing/2014/main" id="{370BDFB6-3CC1-417A-97B1-14D29F34A37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985394" y="3902226"/>
            <a:ext cx="2491019" cy="1660679"/>
          </a:xfrm>
          <a:prstGeom prst="rect">
            <a:avLst/>
          </a:prstGeom>
        </p:spPr>
      </p:pic>
      <p:pic>
        <p:nvPicPr>
          <p:cNvPr id="28" name="Bilde 27" descr="Et bilde som inneholder tekst, person, innendørs, gruppe&#10;&#10;Automatisk generert beskrivelse">
            <a:extLst>
              <a:ext uri="{FF2B5EF4-FFF2-40B4-BE49-F238E27FC236}">
                <a16:creationId xmlns:a16="http://schemas.microsoft.com/office/drawing/2014/main" id="{6CEF4EAA-F1DA-4829-9267-30D75A8452B5}"/>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302" t="17462" r="7891" b="1015"/>
          <a:stretch/>
        </p:blipFill>
        <p:spPr>
          <a:xfrm>
            <a:off x="7456265" y="3913251"/>
            <a:ext cx="2491020" cy="1648147"/>
          </a:xfrm>
          <a:prstGeom prst="rect">
            <a:avLst/>
          </a:prstGeom>
        </p:spPr>
      </p:pic>
    </p:spTree>
    <p:extLst>
      <p:ext uri="{BB962C8B-B14F-4D97-AF65-F5344CB8AC3E}">
        <p14:creationId xmlns:p14="http://schemas.microsoft.com/office/powerpoint/2010/main" val="45727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F2EF22D7-BC96-488F-B510-78044214FF98}"/>
              </a:ext>
            </a:extLst>
          </p:cNvPr>
          <p:cNvSpPr>
            <a:spLocks noGrp="1"/>
          </p:cNvSpPr>
          <p:nvPr>
            <p:ph sz="quarter" idx="12"/>
          </p:nvPr>
        </p:nvSpPr>
        <p:spPr>
          <a:xfrm>
            <a:off x="679511" y="1686239"/>
            <a:ext cx="8800978" cy="3177435"/>
          </a:xfrm>
        </p:spPr>
        <p:txBody>
          <a:bodyPr vert="horz" lIns="0" tIns="0" rIns="0" bIns="0" rtlCol="0" anchor="t">
            <a:noAutofit/>
          </a:bodyPr>
          <a:lstStyle/>
          <a:p>
            <a:pPr marL="0" indent="0" algn="ctr">
              <a:lnSpc>
                <a:spcPct val="100000"/>
              </a:lnSpc>
              <a:buNone/>
            </a:pPr>
            <a:r>
              <a:rPr lang="nb-NO" sz="9600" dirty="0"/>
              <a:t>133 130</a:t>
            </a:r>
          </a:p>
        </p:txBody>
      </p:sp>
      <p:sp>
        <p:nvSpPr>
          <p:cNvPr id="2" name="TekstSylinder 1">
            <a:extLst>
              <a:ext uri="{FF2B5EF4-FFF2-40B4-BE49-F238E27FC236}">
                <a16:creationId xmlns:a16="http://schemas.microsoft.com/office/drawing/2014/main" id="{F2FDA555-3215-4A9F-A32C-AC8025F0B57C}"/>
              </a:ext>
            </a:extLst>
          </p:cNvPr>
          <p:cNvSpPr txBox="1"/>
          <p:nvPr/>
        </p:nvSpPr>
        <p:spPr>
          <a:xfrm>
            <a:off x="-2120800" y="1345332"/>
            <a:ext cx="1656184" cy="2062103"/>
          </a:xfrm>
          <a:prstGeom prst="rect">
            <a:avLst/>
          </a:prstGeom>
          <a:noFill/>
        </p:spPr>
        <p:txBody>
          <a:bodyPr wrap="square" rtlCol="0">
            <a:spAutoFit/>
          </a:bodyPr>
          <a:lstStyle/>
          <a:p>
            <a:r>
              <a:rPr lang="nb-NO" sz="1000" dirty="0">
                <a:highlight>
                  <a:srgbClr val="FFFF00"/>
                </a:highlight>
                <a:cs typeface="News Gothic MT"/>
              </a:rPr>
              <a:t>Dette tallet kan du bytte ut med 25 000 (antall frivillige) hvis det er mer relevant for din målgruppe å fremheve frivillige. </a:t>
            </a:r>
          </a:p>
          <a:p>
            <a:endParaRPr lang="nb-NO" sz="1000" dirty="0">
              <a:highlight>
                <a:srgbClr val="FFFF00"/>
              </a:highlight>
              <a:cs typeface="News Gothic MT"/>
            </a:endParaRPr>
          </a:p>
          <a:p>
            <a:r>
              <a:rPr lang="nb-NO" sz="1000" dirty="0">
                <a:highlight>
                  <a:srgbClr val="FFFF00"/>
                </a:highlight>
                <a:cs typeface="News Gothic MT"/>
              </a:rPr>
              <a:t>Oppdaterte tall for antall medlemmer og frivillige finner du på </a:t>
            </a:r>
            <a:r>
              <a:rPr lang="nb-NO" sz="1000" dirty="0">
                <a:highlight>
                  <a:srgbClr val="FFFF00"/>
                </a:highlight>
                <a:hlinkClick r:id="rId3"/>
              </a:rPr>
              <a:t>https://kreftforeningen.no/om-oss/organisasjonen/</a:t>
            </a:r>
            <a:r>
              <a:rPr lang="nb-NO" sz="1000" dirty="0">
                <a:highlight>
                  <a:srgbClr val="FFFF00"/>
                </a:highlight>
                <a:cs typeface="News Gothic MT"/>
              </a:rPr>
              <a:t> </a:t>
            </a:r>
          </a:p>
          <a:p>
            <a:endParaRPr lang="nb-NO" b="0" i="0" dirty="0">
              <a:latin typeface="News Gothic MT"/>
              <a:cs typeface="News Gothic MT"/>
            </a:endParaRPr>
          </a:p>
        </p:txBody>
      </p:sp>
    </p:spTree>
    <p:extLst>
      <p:ext uri="{BB962C8B-B14F-4D97-AF65-F5344CB8AC3E}">
        <p14:creationId xmlns:p14="http://schemas.microsoft.com/office/powerpoint/2010/main" val="64389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a:extLst>
              <a:ext uri="{FF2B5EF4-FFF2-40B4-BE49-F238E27FC236}">
                <a16:creationId xmlns:a16="http://schemas.microsoft.com/office/drawing/2014/main" id="{F6762EF4-532F-4508-9394-D3D3114AD1F0}"/>
              </a:ext>
            </a:extLst>
          </p:cNvPr>
          <p:cNvPicPr>
            <a:picLocks noGrp="1" noChangeAspect="1"/>
          </p:cNvPicPr>
          <p:nvPr>
            <p:ph type="pic" sz="quarter" idx="10"/>
          </p:nvPr>
        </p:nvPicPr>
        <p:blipFill>
          <a:blip r:embed="rId3"/>
          <a:srcRect/>
          <a:stretch/>
        </p:blipFill>
        <p:spPr>
          <a:xfrm>
            <a:off x="679511" y="616151"/>
            <a:ext cx="8800978" cy="4397447"/>
          </a:xfrm>
        </p:spPr>
      </p:pic>
      <p:sp>
        <p:nvSpPr>
          <p:cNvPr id="7" name="TekstSylinder 6">
            <a:extLst>
              <a:ext uri="{FF2B5EF4-FFF2-40B4-BE49-F238E27FC236}">
                <a16:creationId xmlns:a16="http://schemas.microsoft.com/office/drawing/2014/main" id="{7A32D552-B1C2-4B5F-89F1-6183FDD84CC9}"/>
              </a:ext>
            </a:extLst>
          </p:cNvPr>
          <p:cNvSpPr txBox="1"/>
          <p:nvPr/>
        </p:nvSpPr>
        <p:spPr>
          <a:xfrm>
            <a:off x="994594" y="1993404"/>
            <a:ext cx="3509342" cy="2062103"/>
          </a:xfrm>
          <a:prstGeom prst="rect">
            <a:avLst/>
          </a:prstGeom>
          <a:noFill/>
        </p:spPr>
        <p:txBody>
          <a:bodyPr wrap="square" rtlCol="0">
            <a:spAutoFit/>
          </a:bodyPr>
          <a:lstStyle/>
          <a:p>
            <a:pPr defTabSz="180975">
              <a:spcBef>
                <a:spcPts val="1800"/>
              </a:spcBef>
            </a:pPr>
            <a:r>
              <a:rPr lang="nb-NO" sz="2000" b="1" dirty="0">
                <a:solidFill>
                  <a:schemeClr val="bg1"/>
                </a:solidFill>
                <a:latin typeface="Georgia" panose="02040502050405020303" pitchFamily="18" charset="0"/>
                <a:cs typeface="News Gothic MT"/>
              </a:rPr>
              <a:t>• 	Færre skal få kreft</a:t>
            </a:r>
          </a:p>
          <a:p>
            <a:pPr defTabSz="180975">
              <a:spcBef>
                <a:spcPts val="1800"/>
              </a:spcBef>
            </a:pPr>
            <a:r>
              <a:rPr lang="nb-NO" sz="2000" b="1" dirty="0">
                <a:solidFill>
                  <a:schemeClr val="bg1"/>
                </a:solidFill>
                <a:latin typeface="Georgia" panose="02040502050405020303" pitchFamily="18" charset="0"/>
                <a:cs typeface="News Gothic MT"/>
              </a:rPr>
              <a:t>• 	Flere skal overleve kreft</a:t>
            </a:r>
          </a:p>
          <a:p>
            <a:pPr defTabSz="180975">
              <a:spcBef>
                <a:spcPts val="1800"/>
              </a:spcBef>
            </a:pPr>
            <a:r>
              <a:rPr lang="nb-NO" sz="2000" b="1" dirty="0">
                <a:solidFill>
                  <a:schemeClr val="bg1"/>
                </a:solidFill>
                <a:latin typeface="Georgia" panose="02040502050405020303" pitchFamily="18" charset="0"/>
                <a:cs typeface="News Gothic MT"/>
              </a:rPr>
              <a:t>• 	Bedre livskvalitet for 	pasienter og pårørende</a:t>
            </a:r>
          </a:p>
          <a:p>
            <a:endParaRPr lang="nb-NO" b="0" i="0" dirty="0">
              <a:latin typeface="News Gothic MT"/>
              <a:cs typeface="News Gothic MT"/>
            </a:endParaRPr>
          </a:p>
        </p:txBody>
      </p:sp>
      <p:sp>
        <p:nvSpPr>
          <p:cNvPr id="5" name="Rektangel 4">
            <a:extLst>
              <a:ext uri="{FF2B5EF4-FFF2-40B4-BE49-F238E27FC236}">
                <a16:creationId xmlns:a16="http://schemas.microsoft.com/office/drawing/2014/main" id="{EB6FB780-9DD7-465D-B105-F9F8FAF7D8BA}"/>
              </a:ext>
            </a:extLst>
          </p:cNvPr>
          <p:cNvSpPr/>
          <p:nvPr/>
        </p:nvSpPr>
        <p:spPr>
          <a:xfrm>
            <a:off x="8850557" y="4871551"/>
            <a:ext cx="625492" cy="146194"/>
          </a:xfrm>
          <a:prstGeom prst="rect">
            <a:avLst/>
          </a:prstGeom>
        </p:spPr>
        <p:txBody>
          <a:bodyPr wrap="none">
            <a:spAutoFit/>
          </a:bodyPr>
          <a:lstStyle/>
          <a:p>
            <a:pPr algn="r"/>
            <a:r>
              <a:rPr lang="nb-NO" sz="350" dirty="0">
                <a:solidFill>
                  <a:schemeClr val="bg1">
                    <a:lumMod val="85000"/>
                  </a:schemeClr>
                </a:solidFill>
                <a:cs typeface="News Gothic MT"/>
              </a:rPr>
              <a:t>Foto: Ole Martin Wold</a:t>
            </a:r>
          </a:p>
        </p:txBody>
      </p:sp>
    </p:spTree>
    <p:extLst>
      <p:ext uri="{BB962C8B-B14F-4D97-AF65-F5344CB8AC3E}">
        <p14:creationId xmlns:p14="http://schemas.microsoft.com/office/powerpoint/2010/main" val="241972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ssholder for bilde 10">
            <a:extLst>
              <a:ext uri="{FF2B5EF4-FFF2-40B4-BE49-F238E27FC236}">
                <a16:creationId xmlns:a16="http://schemas.microsoft.com/office/drawing/2014/main" id="{88BCCA4F-D77D-4203-B8AA-8EE2488B797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30" r="130"/>
          <a:stretch>
            <a:fillRect/>
          </a:stretch>
        </p:blipFill>
        <p:spPr>
          <a:noFill/>
        </p:spPr>
      </p:pic>
      <p:sp>
        <p:nvSpPr>
          <p:cNvPr id="4" name="Tittel 3">
            <a:extLst>
              <a:ext uri="{FF2B5EF4-FFF2-40B4-BE49-F238E27FC236}">
                <a16:creationId xmlns:a16="http://schemas.microsoft.com/office/drawing/2014/main" id="{814C58A9-B76B-4561-8D66-71947F8FB75B}"/>
              </a:ext>
            </a:extLst>
          </p:cNvPr>
          <p:cNvSpPr>
            <a:spLocks noGrp="1"/>
          </p:cNvSpPr>
          <p:nvPr>
            <p:ph type="title"/>
          </p:nvPr>
        </p:nvSpPr>
        <p:spPr/>
        <p:txBody>
          <a:bodyPr/>
          <a:lstStyle/>
          <a:p>
            <a:r>
              <a:rPr lang="nb-NO" dirty="0"/>
              <a:t>Vårt arbeid</a:t>
            </a:r>
          </a:p>
        </p:txBody>
      </p:sp>
      <p:sp>
        <p:nvSpPr>
          <p:cNvPr id="2" name="TekstSylinder 1">
            <a:extLst>
              <a:ext uri="{FF2B5EF4-FFF2-40B4-BE49-F238E27FC236}">
                <a16:creationId xmlns:a16="http://schemas.microsoft.com/office/drawing/2014/main" id="{E35E2DFB-8B91-4CDD-AFFB-0E267951797A}"/>
              </a:ext>
            </a:extLst>
          </p:cNvPr>
          <p:cNvSpPr txBox="1"/>
          <p:nvPr/>
        </p:nvSpPr>
        <p:spPr>
          <a:xfrm>
            <a:off x="-2192808" y="1201316"/>
            <a:ext cx="1944216" cy="707886"/>
          </a:xfrm>
          <a:prstGeom prst="rect">
            <a:avLst/>
          </a:prstGeom>
          <a:noFill/>
        </p:spPr>
        <p:txBody>
          <a:bodyPr wrap="square" rtlCol="0">
            <a:spAutoFit/>
          </a:bodyPr>
          <a:lstStyle/>
          <a:p>
            <a:r>
              <a:rPr lang="nb-NO" sz="1000" b="0" i="0" dirty="0">
                <a:highlight>
                  <a:srgbClr val="FFFF00"/>
                </a:highlight>
                <a:cs typeface="News Gothic MT"/>
              </a:rPr>
              <a:t>Det samme innholdet (s. 6–12) kan alternativt presenteres med bilder i stedet for ikoner, se s. 13–19.</a:t>
            </a:r>
          </a:p>
        </p:txBody>
      </p:sp>
    </p:spTree>
    <p:extLst>
      <p:ext uri="{BB962C8B-B14F-4D97-AF65-F5344CB8AC3E}">
        <p14:creationId xmlns:p14="http://schemas.microsoft.com/office/powerpoint/2010/main" val="943695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a:extLst>
              <a:ext uri="{FF2B5EF4-FFF2-40B4-BE49-F238E27FC236}">
                <a16:creationId xmlns:a16="http://schemas.microsoft.com/office/drawing/2014/main" id="{BE55B463-6B79-4CA9-8E11-7063588B179C}"/>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sp>
        <p:nvSpPr>
          <p:cNvPr id="4" name="Tittel 3">
            <a:extLst>
              <a:ext uri="{FF2B5EF4-FFF2-40B4-BE49-F238E27FC236}">
                <a16:creationId xmlns:a16="http://schemas.microsoft.com/office/drawing/2014/main" id="{14A3F2CD-E98A-4313-917A-E73A15A1F7DA}"/>
              </a:ext>
            </a:extLst>
          </p:cNvPr>
          <p:cNvSpPr>
            <a:spLocks noGrp="1"/>
          </p:cNvSpPr>
          <p:nvPr>
            <p:ph type="title"/>
          </p:nvPr>
        </p:nvSpPr>
        <p:spPr/>
        <p:txBody>
          <a:bodyPr/>
          <a:lstStyle/>
          <a:p>
            <a:r>
              <a:rPr lang="nb-NO" dirty="0"/>
              <a:t>Omsorg og støtte</a:t>
            </a:r>
          </a:p>
        </p:txBody>
      </p:sp>
      <p:sp>
        <p:nvSpPr>
          <p:cNvPr id="8" name="Rektangel 7">
            <a:extLst>
              <a:ext uri="{FF2B5EF4-FFF2-40B4-BE49-F238E27FC236}">
                <a16:creationId xmlns:a16="http://schemas.microsoft.com/office/drawing/2014/main" id="{66061F1B-F91E-48E8-B611-F958BA48A022}"/>
              </a:ext>
            </a:extLst>
          </p:cNvPr>
          <p:cNvSpPr/>
          <p:nvPr/>
        </p:nvSpPr>
        <p:spPr>
          <a:xfrm>
            <a:off x="8850557" y="4862021"/>
            <a:ext cx="625492" cy="146194"/>
          </a:xfrm>
          <a:prstGeom prst="rect">
            <a:avLst/>
          </a:prstGeom>
        </p:spPr>
        <p:txBody>
          <a:bodyPr wrap="none">
            <a:spAutoFit/>
          </a:bodyPr>
          <a:lstStyle/>
          <a:p>
            <a:pPr algn="r"/>
            <a:r>
              <a:rPr lang="nb-NO" sz="350" dirty="0">
                <a:solidFill>
                  <a:schemeClr val="bg1">
                    <a:lumMod val="85000"/>
                  </a:schemeClr>
                </a:solidFill>
                <a:cs typeface="News Gothic MT"/>
              </a:rPr>
              <a:t>Foto: Ole Martin Wold</a:t>
            </a:r>
          </a:p>
        </p:txBody>
      </p:sp>
    </p:spTree>
    <p:extLst>
      <p:ext uri="{BB962C8B-B14F-4D97-AF65-F5344CB8AC3E}">
        <p14:creationId xmlns:p14="http://schemas.microsoft.com/office/powerpoint/2010/main" val="38155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E805835B-AC9B-438A-9987-D71335FB9C23}"/>
              </a:ext>
            </a:extLst>
          </p:cNvPr>
          <p:cNvSpPr txBox="1"/>
          <p:nvPr/>
        </p:nvSpPr>
        <p:spPr>
          <a:xfrm>
            <a:off x="4719960" y="4607725"/>
            <a:ext cx="1800199" cy="307777"/>
          </a:xfrm>
          <a:prstGeom prst="rect">
            <a:avLst/>
          </a:prstGeom>
          <a:solidFill>
            <a:schemeClr val="bg1"/>
          </a:solidFill>
        </p:spPr>
        <p:txBody>
          <a:bodyPr wrap="square" rtlCol="0">
            <a:spAutoFit/>
          </a:bodyPr>
          <a:lstStyle/>
          <a:p>
            <a:r>
              <a:rPr lang="nb-NO" sz="1400" i="0" dirty="0">
                <a:latin typeface="News Gothic MT" panose="020B0504020203020204" pitchFamily="34" charset="0"/>
                <a:cs typeface="News Gothic MT"/>
              </a:rPr>
              <a:t>Trondheim 2022</a:t>
            </a:r>
            <a:endParaRPr lang="no-NB" sz="1400" i="0" dirty="0">
              <a:latin typeface="News Gothic MT" panose="020B0504020203020204" pitchFamily="34" charset="0"/>
              <a:cs typeface="News Gothic MT"/>
            </a:endParaRPr>
          </a:p>
        </p:txBody>
      </p:sp>
      <p:pic>
        <p:nvPicPr>
          <p:cNvPr id="3" name="Bilde 2" descr="Et bilde som inneholder utendørs, person, gruppe, personer&#10;&#10;Automatisk generert beskrivelse">
            <a:extLst>
              <a:ext uri="{FF2B5EF4-FFF2-40B4-BE49-F238E27FC236}">
                <a16:creationId xmlns:a16="http://schemas.microsoft.com/office/drawing/2014/main" id="{B3A66F61-AC6A-41ED-8905-87878B9E2F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983" b="36265"/>
          <a:stretch/>
        </p:blipFill>
        <p:spPr>
          <a:xfrm>
            <a:off x="679486" y="1448328"/>
            <a:ext cx="8800978" cy="3564000"/>
          </a:xfrm>
          <a:prstGeom prst="rect">
            <a:avLst/>
          </a:prstGeom>
        </p:spPr>
      </p:pic>
      <p:sp>
        <p:nvSpPr>
          <p:cNvPr id="10" name="Tittel 3">
            <a:extLst>
              <a:ext uri="{FF2B5EF4-FFF2-40B4-BE49-F238E27FC236}">
                <a16:creationId xmlns:a16="http://schemas.microsoft.com/office/drawing/2014/main" id="{5ED478FA-1C92-459D-BA14-233B96698A5C}"/>
              </a:ext>
            </a:extLst>
          </p:cNvPr>
          <p:cNvSpPr txBox="1">
            <a:spLocks/>
          </p:cNvSpPr>
          <p:nvPr/>
        </p:nvSpPr>
        <p:spPr>
          <a:xfrm>
            <a:off x="679514" y="600040"/>
            <a:ext cx="8800950" cy="372382"/>
          </a:xfrm>
          <a:prstGeom prst="rect">
            <a:avLst/>
          </a:prstGeom>
        </p:spPr>
        <p:txBody>
          <a:bodyPr vert="horz" lIns="0" tIns="0" rIns="0" bIns="0" rtlCol="0" anchor="t" anchorCtr="0">
            <a:noAutofit/>
          </a:bodyPr>
          <a:lstStyle>
            <a:lvl1pPr algn="l" defTabSz="457196" rtl="0" eaLnBrk="1" latinLnBrk="0" hangingPunct="1">
              <a:spcBef>
                <a:spcPct val="0"/>
              </a:spcBef>
              <a:buNone/>
              <a:defRPr sz="2800" b="0" i="0" kern="1200">
                <a:solidFill>
                  <a:schemeClr val="tx1"/>
                </a:solidFill>
                <a:latin typeface="Georgia"/>
                <a:ea typeface="+mj-ea"/>
                <a:cs typeface="Georgia"/>
              </a:defRPr>
            </a:lvl1pPr>
          </a:lstStyle>
          <a:p>
            <a:r>
              <a:rPr lang="nb-NO" dirty="0"/>
              <a:t>Kreftforeningens Stafett for livet</a:t>
            </a:r>
          </a:p>
        </p:txBody>
      </p:sp>
    </p:spTree>
    <p:extLst>
      <p:ext uri="{BB962C8B-B14F-4D97-AF65-F5344CB8AC3E}">
        <p14:creationId xmlns:p14="http://schemas.microsoft.com/office/powerpoint/2010/main" val="91203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4A3F2CD-E98A-4313-917A-E73A15A1F7DA}"/>
              </a:ext>
            </a:extLst>
          </p:cNvPr>
          <p:cNvSpPr>
            <a:spLocks noGrp="1"/>
          </p:cNvSpPr>
          <p:nvPr>
            <p:ph type="title"/>
          </p:nvPr>
        </p:nvSpPr>
        <p:spPr/>
        <p:txBody>
          <a:bodyPr/>
          <a:lstStyle/>
          <a:p>
            <a:r>
              <a:rPr lang="nb-NO" dirty="0"/>
              <a:t>Kreftforeningens Stafett for livet</a:t>
            </a:r>
          </a:p>
        </p:txBody>
      </p:sp>
      <p:pic>
        <p:nvPicPr>
          <p:cNvPr id="15" name="Plassholder for bilde 10">
            <a:extLst>
              <a:ext uri="{FF2B5EF4-FFF2-40B4-BE49-F238E27FC236}">
                <a16:creationId xmlns:a16="http://schemas.microsoft.com/office/drawing/2014/main" id="{65695481-047B-4BEE-BDC7-D682249764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9514" y="1448328"/>
            <a:ext cx="8801036" cy="3559887"/>
          </a:xfrm>
          <a:prstGeom prst="rect">
            <a:avLst/>
          </a:prstGeom>
          <a:solidFill>
            <a:srgbClr val="F2F2F2"/>
          </a:solidFill>
        </p:spPr>
      </p:pic>
      <p:pic>
        <p:nvPicPr>
          <p:cNvPr id="6" name="Bilde 5" descr="Et bilde som inneholder person, utendørs, lilla&#10;&#10;Automatisk generert beskrivelse">
            <a:extLst>
              <a:ext uri="{FF2B5EF4-FFF2-40B4-BE49-F238E27FC236}">
                <a16:creationId xmlns:a16="http://schemas.microsoft.com/office/drawing/2014/main" id="{D5EDF843-AAA2-4A55-94BF-F8DDD0A344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7187" b="31807"/>
          <a:stretch/>
        </p:blipFill>
        <p:spPr>
          <a:xfrm>
            <a:off x="679514" y="1428749"/>
            <a:ext cx="8801036" cy="3579465"/>
          </a:xfrm>
          <a:prstGeom prst="rect">
            <a:avLst/>
          </a:prstGeom>
        </p:spPr>
      </p:pic>
    </p:spTree>
    <p:extLst>
      <p:ext uri="{BB962C8B-B14F-4D97-AF65-F5344CB8AC3E}">
        <p14:creationId xmlns:p14="http://schemas.microsoft.com/office/powerpoint/2010/main" val="1820746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4A3F2CD-E98A-4313-917A-E73A15A1F7DA}"/>
              </a:ext>
            </a:extLst>
          </p:cNvPr>
          <p:cNvSpPr>
            <a:spLocks noGrp="1"/>
          </p:cNvSpPr>
          <p:nvPr>
            <p:ph type="title"/>
          </p:nvPr>
        </p:nvSpPr>
        <p:spPr/>
        <p:txBody>
          <a:bodyPr/>
          <a:lstStyle/>
          <a:p>
            <a:r>
              <a:rPr lang="nb-NO" dirty="0"/>
              <a:t>Kreftforeningens Stafett for livet</a:t>
            </a:r>
          </a:p>
        </p:txBody>
      </p:sp>
      <p:pic>
        <p:nvPicPr>
          <p:cNvPr id="6" name="Picture 2" descr="Image may contain: one or more people, people standing and outdoor">
            <a:extLst>
              <a:ext uri="{FF2B5EF4-FFF2-40B4-BE49-F238E27FC236}">
                <a16:creationId xmlns:a16="http://schemas.microsoft.com/office/drawing/2014/main" id="{FAA2CAA5-827D-4154-A098-25107ED5939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120" r="21391"/>
          <a:stretch/>
        </p:blipFill>
        <p:spPr bwMode="auto">
          <a:xfrm>
            <a:off x="679515" y="1470389"/>
            <a:ext cx="1952213" cy="3541939"/>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descr="Et bilde som inneholder person, stående, gruppe, personer&#10;&#10;Automatisk generert beskrivelse">
            <a:extLst>
              <a:ext uri="{FF2B5EF4-FFF2-40B4-BE49-F238E27FC236}">
                <a16:creationId xmlns:a16="http://schemas.microsoft.com/office/drawing/2014/main" id="{4BD37824-D7F1-4E68-B9D4-D4801D5F60F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887" t="-313" r="13250"/>
          <a:stretch/>
        </p:blipFill>
        <p:spPr>
          <a:xfrm>
            <a:off x="2668258" y="1459326"/>
            <a:ext cx="3923910" cy="3553002"/>
          </a:xfrm>
          <a:prstGeom prst="rect">
            <a:avLst/>
          </a:prstGeom>
        </p:spPr>
      </p:pic>
      <p:pic>
        <p:nvPicPr>
          <p:cNvPr id="9" name="Bilde 8" descr="Et bilde som inneholder gress, himmel, person, utendørs&#10;&#10;Automatisk generert beskrivelse">
            <a:extLst>
              <a:ext uri="{FF2B5EF4-FFF2-40B4-BE49-F238E27FC236}">
                <a16:creationId xmlns:a16="http://schemas.microsoft.com/office/drawing/2014/main" id="{B6A98E16-4632-4E12-9CF5-5B8FBE15339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3443" t="54" r="22760" b="-181"/>
          <a:stretch/>
        </p:blipFill>
        <p:spPr>
          <a:xfrm>
            <a:off x="6628698" y="1422226"/>
            <a:ext cx="2893015" cy="3590102"/>
          </a:xfrm>
          <a:prstGeom prst="rect">
            <a:avLst/>
          </a:prstGeom>
        </p:spPr>
      </p:pic>
    </p:spTree>
    <p:extLst>
      <p:ext uri="{BB962C8B-B14F-4D97-AF65-F5344CB8AC3E}">
        <p14:creationId xmlns:p14="http://schemas.microsoft.com/office/powerpoint/2010/main" val="2957286020"/>
      </p:ext>
    </p:extLst>
  </p:cSld>
  <p:clrMapOvr>
    <a:masterClrMapping/>
  </p:clrMapOvr>
</p:sld>
</file>

<file path=ppt/theme/theme1.xml><?xml version="1.0" encoding="utf-8"?>
<a:theme xmlns:a="http://schemas.openxmlformats.org/drawingml/2006/main" name="Kreftforeningen_Powerpoint_Mal[1]">
  <a:themeElements>
    <a:clrScheme name="Egendefinert 1">
      <a:dk1>
        <a:sysClr val="windowText" lastClr="000000"/>
      </a:dk1>
      <a:lt1>
        <a:sysClr val="window" lastClr="FFFFFF"/>
      </a:lt1>
      <a:dk2>
        <a:srgbClr val="595959"/>
      </a:dk2>
      <a:lt2>
        <a:srgbClr val="00AECB"/>
      </a:lt2>
      <a:accent1>
        <a:srgbClr val="00AECB"/>
      </a:accent1>
      <a:accent2>
        <a:srgbClr val="83389B"/>
      </a:accent2>
      <a:accent3>
        <a:srgbClr val="E86DB2"/>
      </a:accent3>
      <a:accent4>
        <a:srgbClr val="D1005D"/>
      </a:accent4>
      <a:accent5>
        <a:srgbClr val="FF5A00"/>
      </a:accent5>
      <a:accent6>
        <a:srgbClr val="66BC29"/>
      </a:accent6>
      <a:hlink>
        <a:srgbClr val="000000"/>
      </a:hlink>
      <a:folHlink>
        <a:srgbClr val="000000"/>
      </a:folHlink>
    </a:clrScheme>
    <a:fontScheme name="Kreftforen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E6899"/>
        </a:solidFill>
        <a:ln>
          <a:noFill/>
        </a:ln>
        <a:effectLst/>
      </a:spPr>
      <a:bodyPr rtlCol="0" anchor="ctr"/>
      <a:lstStyle>
        <a:defPPr algn="ctr">
          <a:defRPr b="0" i="0" dirty="0" smtClean="0">
            <a:solidFill>
              <a:schemeClr val="bg1"/>
            </a:solidFill>
            <a:latin typeface="News Gothic MT"/>
            <a:cs typeface="News Gothic M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b="0" i="0" dirty="0" smtClean="0">
            <a:latin typeface="News Gothic MT"/>
            <a:cs typeface="News Gothic M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5659F918D6B864F982C8876A777AE7A" ma:contentTypeVersion="16" ma:contentTypeDescription="Opprett et nytt dokument." ma:contentTypeScope="" ma:versionID="6dc8d63de33d17511826e7f1c147cc39">
  <xsd:schema xmlns:xsd="http://www.w3.org/2001/XMLSchema" xmlns:xs="http://www.w3.org/2001/XMLSchema" xmlns:p="http://schemas.microsoft.com/office/2006/metadata/properties" xmlns:ns2="85546275-2956-41c6-874a-bf128fce4185" xmlns:ns3="bb44a87f-cd76-4d41-92db-b354f9b50c95" xmlns:ns4="e3faaf6d-1355-4a11-854d-896369349d4d" targetNamespace="http://schemas.microsoft.com/office/2006/metadata/properties" ma:root="true" ma:fieldsID="db565f2cd51e83ac306e60922a0f79b0" ns2:_="" ns3:_="" ns4:_="">
    <xsd:import namespace="85546275-2956-41c6-874a-bf128fce4185"/>
    <xsd:import namespace="bb44a87f-cd76-4d41-92db-b354f9b50c95"/>
    <xsd:import namespace="e3faaf6d-1355-4a11-854d-896369349d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46275-2956-41c6-874a-bf128fce4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205a077f-f11a-423e-af4d-d9862881d93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44a87f-cd76-4d41-92db-b354f9b50c95"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faaf6d-1355-4a11-854d-896369349d4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62ed360-e84c-469c-9a3a-76f6113eeefe}" ma:internalName="TaxCatchAll" ma:showField="CatchAllData" ma:web="bb44a87f-cd76-4d41-92db-b354f9b50c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cf76f155ced4ddcb4097134ff3c332f xmlns="85546275-2956-41c6-874a-bf128fce4185">
      <Terms xmlns="http://schemas.microsoft.com/office/infopath/2007/PartnerControls"/>
    </lcf76f155ced4ddcb4097134ff3c332f>
    <TaxCatchAll xmlns="e3faaf6d-1355-4a11-854d-896369349d4d" xsi:nil="true"/>
  </documentManagement>
</p:properties>
</file>

<file path=customXml/itemProps1.xml><?xml version="1.0" encoding="utf-8"?>
<ds:datastoreItem xmlns:ds="http://schemas.openxmlformats.org/officeDocument/2006/customXml" ds:itemID="{6F48CE54-A5E1-4272-AD47-5AF931AA0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46275-2956-41c6-874a-bf128fce4185"/>
    <ds:schemaRef ds:uri="bb44a87f-cd76-4d41-92db-b354f9b50c95"/>
    <ds:schemaRef ds:uri="e3faaf6d-1355-4a11-854d-896369349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05E23A-D2BE-4FEF-8D50-C6D324E43804}">
  <ds:schemaRefs>
    <ds:schemaRef ds:uri="http://schemas.microsoft.com/sharepoint/v3/contenttype/forms"/>
  </ds:schemaRefs>
</ds:datastoreItem>
</file>

<file path=customXml/itemProps3.xml><?xml version="1.0" encoding="utf-8"?>
<ds:datastoreItem xmlns:ds="http://schemas.openxmlformats.org/officeDocument/2006/customXml" ds:itemID="{4CE7B8D7-EFE0-42CC-BBF2-68265AAF5789}">
  <ds:schemaRefs>
    <ds:schemaRef ds:uri="8d1564d2-2efe-4689-9d04-ecc2fef51a7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ec50844f-212b-4567-8bc4-9358dc217bbd"/>
    <ds:schemaRef ds:uri="http://schemas.microsoft.com/office/2006/metadata/properties"/>
    <ds:schemaRef ds:uri="http://www.w3.org/XML/1998/namespace"/>
    <ds:schemaRef ds:uri="http://purl.org/dc/dcmitype/"/>
    <ds:schemaRef ds:uri="85546275-2956-41c6-874a-bf128fce4185"/>
    <ds:schemaRef ds:uri="e3faaf6d-1355-4a11-854d-896369349d4d"/>
  </ds:schemaRefs>
</ds:datastoreItem>
</file>

<file path=docProps/app.xml><?xml version="1.0" encoding="utf-8"?>
<Properties xmlns="http://schemas.openxmlformats.org/officeDocument/2006/extended-properties" xmlns:vt="http://schemas.openxmlformats.org/officeDocument/2006/docPropsVTypes">
  <Template/>
  <TotalTime>19791</TotalTime>
  <Words>1553</Words>
  <Application>Microsoft Office PowerPoint</Application>
  <PresentationFormat>Egendefinert</PresentationFormat>
  <Paragraphs>146</Paragraphs>
  <Slides>20</Slides>
  <Notes>20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20</vt:i4>
      </vt:variant>
    </vt:vector>
  </HeadingPairs>
  <TitlesOfParts>
    <vt:vector size="25" baseType="lpstr">
      <vt:lpstr>Arial</vt:lpstr>
      <vt:lpstr>Calibri</vt:lpstr>
      <vt:lpstr>Georgia</vt:lpstr>
      <vt:lpstr>News Gothic MT</vt:lpstr>
      <vt:lpstr>Kreftforeningen_Powerpoint_Mal[1]</vt:lpstr>
      <vt:lpstr>PowerPoint-presentasjon</vt:lpstr>
      <vt:lpstr>PowerPoint-presentasjon</vt:lpstr>
      <vt:lpstr>PowerPoint-presentasjon</vt:lpstr>
      <vt:lpstr>PowerPoint-presentasjon</vt:lpstr>
      <vt:lpstr>Vårt arbeid</vt:lpstr>
      <vt:lpstr>Omsorg og støtte</vt:lpstr>
      <vt:lpstr>PowerPoint-presentasjon</vt:lpstr>
      <vt:lpstr>Kreftforeningens Stafett for livet</vt:lpstr>
      <vt:lpstr>Kreftforeningens Stafett for livet</vt:lpstr>
      <vt:lpstr>Kreftforeningens Stafett for livet</vt:lpstr>
      <vt:lpstr>Kreftforeningens Stafett for livet</vt:lpstr>
      <vt:lpstr>Kreftforeningens Stafett for livet</vt:lpstr>
      <vt:lpstr>PowerPoint-presentasjon</vt:lpstr>
      <vt:lpstr>PowerPoint-presentasjon</vt:lpstr>
      <vt:lpstr>Kreftforeningens Stafett for livet</vt:lpstr>
      <vt:lpstr>Kreftforeningens Stafett for livet</vt:lpstr>
      <vt:lpstr>Kreftforeningens Stafett for livet</vt:lpstr>
      <vt:lpstr>Kreftforeningens Stafett for livet</vt:lpstr>
      <vt:lpstr>Program</vt:lpstr>
      <vt:lpstr>PowerPoint-presentasjon</vt:lpstr>
    </vt:vector>
  </TitlesOfParts>
  <Company>Tangram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Philippsen</dc:creator>
  <cp:lastModifiedBy>Anne Rui</cp:lastModifiedBy>
  <cp:revision>1109</cp:revision>
  <cp:lastPrinted>2020-09-02T07:42:57Z</cp:lastPrinted>
  <dcterms:created xsi:type="dcterms:W3CDTF">2012-05-31T09:40:46Z</dcterms:created>
  <dcterms:modified xsi:type="dcterms:W3CDTF">2023-08-01T12:34:46Z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0x010100F5659F918D6B864F982C8876A777AE7A</vt:lpwstr>
  </property>
  <property fmtid="{D5CDD505-2E9C-101B-9397-08002B2CF9AE}" pid="3" name="BackOfficeType">
    <vt:lpwstr>growBusiness Solutions</vt:lpwstr>
  </property>
  <property fmtid="{D5CDD505-2E9C-101B-9397-08002B2CF9AE}" pid="4" name="Server">
    <vt:lpwstr>kfias001</vt:lpwstr>
  </property>
  <property fmtid="{D5CDD505-2E9C-101B-9397-08002B2CF9AE}" pid="5" name="Protocol">
    <vt:lpwstr>off</vt:lpwstr>
  </property>
  <property fmtid="{D5CDD505-2E9C-101B-9397-08002B2CF9AE}" pid="6" name="Site">
    <vt:lpwstr>/locator.aspx</vt:lpwstr>
  </property>
  <property fmtid="{D5CDD505-2E9C-101B-9397-08002B2CF9AE}" pid="7" name="FileID">
    <vt:lpwstr>405031</vt:lpwstr>
  </property>
  <property fmtid="{D5CDD505-2E9C-101B-9397-08002B2CF9AE}" pid="8" name="VerID">
    <vt:lpwstr>0</vt:lpwstr>
  </property>
  <property fmtid="{D5CDD505-2E9C-101B-9397-08002B2CF9AE}" pid="9" name="FilePath">
    <vt:lpwstr>\\KFIFS10001\360users\work\kfintern\annvik</vt:lpwstr>
  </property>
  <property fmtid="{D5CDD505-2E9C-101B-9397-08002B2CF9AE}" pid="10" name="FileName">
    <vt:lpwstr>18-3581 Presentasjon Kreftforeningen_sep2018 405031_308611_0.PPTX</vt:lpwstr>
  </property>
  <property fmtid="{D5CDD505-2E9C-101B-9397-08002B2CF9AE}" pid="11" name="FullFileName">
    <vt:lpwstr>\\KFIFS10001\360users\work\kfintern\annvik\18-3581 Presentasjon Kreftforeningen_sep2018 405031_308611_0.PPTX</vt:lpwstr>
  </property>
  <property fmtid="{D5CDD505-2E9C-101B-9397-08002B2CF9AE}" pid="12" name="MediaServiceImageTags">
    <vt:lpwstr/>
  </property>
</Properties>
</file>