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E646CF-5A73-4E1E-844A-230F5147ABE1}" v="1" dt="2024-01-05T12:46:07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1" d="100"/>
          <a:sy n="51" d="100"/>
        </p:scale>
        <p:origin x="30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kel Munthe-Kaas" userId="98139625-7e65-4313-8f54-91ec29107d56" providerId="ADAL" clId="{5AE646CF-5A73-4E1E-844A-230F5147ABE1}"/>
    <pc:docChg chg="custSel addSld delSld modSld">
      <pc:chgData name="Mikkel Munthe-Kaas" userId="98139625-7e65-4313-8f54-91ec29107d56" providerId="ADAL" clId="{5AE646CF-5A73-4E1E-844A-230F5147ABE1}" dt="2024-01-05T12:46:11.265" v="34" actId="1076"/>
      <pc:docMkLst>
        <pc:docMk/>
      </pc:docMkLst>
      <pc:sldChg chg="addSp delSp modSp del mod">
        <pc:chgData name="Mikkel Munthe-Kaas" userId="98139625-7e65-4313-8f54-91ec29107d56" providerId="ADAL" clId="{5AE646CF-5A73-4E1E-844A-230F5147ABE1}" dt="2024-01-05T12:26:43.464" v="32" actId="2696"/>
        <pc:sldMkLst>
          <pc:docMk/>
          <pc:sldMk cId="4186939861" sldId="256"/>
        </pc:sldMkLst>
        <pc:picChg chg="add del mod">
          <ac:chgData name="Mikkel Munthe-Kaas" userId="98139625-7e65-4313-8f54-91ec29107d56" providerId="ADAL" clId="{5AE646CF-5A73-4E1E-844A-230F5147ABE1}" dt="2024-01-05T12:11:04.380" v="8" actId="478"/>
          <ac:picMkLst>
            <pc:docMk/>
            <pc:sldMk cId="4186939861" sldId="256"/>
            <ac:picMk id="4" creationId="{C7DCF801-936F-A97C-6CF1-151AA13F453F}"/>
          </ac:picMkLst>
        </pc:picChg>
        <pc:picChg chg="add mod">
          <ac:chgData name="Mikkel Munthe-Kaas" userId="98139625-7e65-4313-8f54-91ec29107d56" providerId="ADAL" clId="{5AE646CF-5A73-4E1E-844A-230F5147ABE1}" dt="2024-01-05T12:22:24.156" v="24" actId="1076"/>
          <ac:picMkLst>
            <pc:docMk/>
            <pc:sldMk cId="4186939861" sldId="256"/>
            <ac:picMk id="6" creationId="{816998DB-A74D-78C8-887A-003EE655E002}"/>
          </ac:picMkLst>
        </pc:picChg>
      </pc:sldChg>
      <pc:sldChg chg="addSp delSp modSp new mod">
        <pc:chgData name="Mikkel Munthe-Kaas" userId="98139625-7e65-4313-8f54-91ec29107d56" providerId="ADAL" clId="{5AE646CF-5A73-4E1E-844A-230F5147ABE1}" dt="2024-01-05T12:46:11.265" v="34" actId="1076"/>
        <pc:sldMkLst>
          <pc:docMk/>
          <pc:sldMk cId="4027607217" sldId="257"/>
        </pc:sldMkLst>
        <pc:spChg chg="add">
          <ac:chgData name="Mikkel Munthe-Kaas" userId="98139625-7e65-4313-8f54-91ec29107d56" providerId="ADAL" clId="{5AE646CF-5A73-4E1E-844A-230F5147ABE1}" dt="2024-01-05T12:25:19.429" v="26" actId="22"/>
          <ac:spMkLst>
            <pc:docMk/>
            <pc:sldMk cId="4027607217" sldId="257"/>
            <ac:spMk id="3" creationId="{F3B36285-F188-5772-8785-FECF680C09C5}"/>
          </ac:spMkLst>
        </pc:spChg>
        <pc:spChg chg="add">
          <ac:chgData name="Mikkel Munthe-Kaas" userId="98139625-7e65-4313-8f54-91ec29107d56" providerId="ADAL" clId="{5AE646CF-5A73-4E1E-844A-230F5147ABE1}" dt="2024-01-05T12:25:24.990" v="27" actId="22"/>
          <ac:spMkLst>
            <pc:docMk/>
            <pc:sldMk cId="4027607217" sldId="257"/>
            <ac:spMk id="5" creationId="{C8C3195F-91D9-3B8E-A8DA-E25030B54527}"/>
          </ac:spMkLst>
        </pc:spChg>
        <pc:spChg chg="add mod">
          <ac:chgData name="Mikkel Munthe-Kaas" userId="98139625-7e65-4313-8f54-91ec29107d56" providerId="ADAL" clId="{5AE646CF-5A73-4E1E-844A-230F5147ABE1}" dt="2024-01-05T12:46:07.048" v="33"/>
          <ac:spMkLst>
            <pc:docMk/>
            <pc:sldMk cId="4027607217" sldId="257"/>
            <ac:spMk id="6" creationId="{632D8072-0FF3-058C-364D-D94A48B7E42F}"/>
          </ac:spMkLst>
        </pc:spChg>
        <pc:spChg chg="add mod">
          <ac:chgData name="Mikkel Munthe-Kaas" userId="98139625-7e65-4313-8f54-91ec29107d56" providerId="ADAL" clId="{5AE646CF-5A73-4E1E-844A-230F5147ABE1}" dt="2024-01-05T12:46:07.048" v="33"/>
          <ac:spMkLst>
            <pc:docMk/>
            <pc:sldMk cId="4027607217" sldId="257"/>
            <ac:spMk id="7" creationId="{119B2B03-DD82-6D3F-45B9-014758DCEEB2}"/>
          </ac:spMkLst>
        </pc:spChg>
        <pc:spChg chg="add mod">
          <ac:chgData name="Mikkel Munthe-Kaas" userId="98139625-7e65-4313-8f54-91ec29107d56" providerId="ADAL" clId="{5AE646CF-5A73-4E1E-844A-230F5147ABE1}" dt="2024-01-05T12:46:07.048" v="33"/>
          <ac:spMkLst>
            <pc:docMk/>
            <pc:sldMk cId="4027607217" sldId="257"/>
            <ac:spMk id="8" creationId="{99BDE1E7-8252-A67D-1C1A-FD9F2668D6FC}"/>
          </ac:spMkLst>
        </pc:spChg>
        <pc:spChg chg="add mod">
          <ac:chgData name="Mikkel Munthe-Kaas" userId="98139625-7e65-4313-8f54-91ec29107d56" providerId="ADAL" clId="{5AE646CF-5A73-4E1E-844A-230F5147ABE1}" dt="2024-01-05T12:46:07.048" v="33"/>
          <ac:spMkLst>
            <pc:docMk/>
            <pc:sldMk cId="4027607217" sldId="257"/>
            <ac:spMk id="9" creationId="{847E120C-FF9A-46E1-AA73-EB407D2E58EF}"/>
          </ac:spMkLst>
        </pc:spChg>
        <pc:grpChg chg="add mod">
          <ac:chgData name="Mikkel Munthe-Kaas" userId="98139625-7e65-4313-8f54-91ec29107d56" providerId="ADAL" clId="{5AE646CF-5A73-4E1E-844A-230F5147ABE1}" dt="2024-01-05T12:46:11.265" v="34" actId="1076"/>
          <ac:grpSpMkLst>
            <pc:docMk/>
            <pc:sldMk cId="4027607217" sldId="257"/>
            <ac:grpSpMk id="2" creationId="{F4E76C5F-6072-4F43-834C-41901F528AFC}"/>
          </ac:grpSpMkLst>
        </pc:grpChg>
        <pc:picChg chg="add mod">
          <ac:chgData name="Mikkel Munthe-Kaas" userId="98139625-7e65-4313-8f54-91ec29107d56" providerId="ADAL" clId="{5AE646CF-5A73-4E1E-844A-230F5147ABE1}" dt="2024-01-05T12:46:07.048" v="33"/>
          <ac:picMkLst>
            <pc:docMk/>
            <pc:sldMk cId="4027607217" sldId="257"/>
            <ac:picMk id="4" creationId="{3A17D991-2982-CB18-A9F8-BF3C241569C2}"/>
          </ac:picMkLst>
        </pc:picChg>
        <pc:picChg chg="add del">
          <ac:chgData name="Mikkel Munthe-Kaas" userId="98139625-7e65-4313-8f54-91ec29107d56" providerId="ADAL" clId="{5AE646CF-5A73-4E1E-844A-230F5147ABE1}" dt="2024-01-05T12:25:37.021" v="29" actId="478"/>
          <ac:picMkLst>
            <pc:docMk/>
            <pc:sldMk cId="4027607217" sldId="257"/>
            <ac:picMk id="7" creationId="{0C6CD079-2607-3D7F-AC18-210FAF7E4248}"/>
          </ac:picMkLst>
        </pc:picChg>
        <pc:picChg chg="add del">
          <ac:chgData name="Mikkel Munthe-Kaas" userId="98139625-7e65-4313-8f54-91ec29107d56" providerId="ADAL" clId="{5AE646CF-5A73-4E1E-844A-230F5147ABE1}" dt="2024-01-05T12:25:42.900" v="31" actId="478"/>
          <ac:picMkLst>
            <pc:docMk/>
            <pc:sldMk cId="4027607217" sldId="257"/>
            <ac:picMk id="9" creationId="{DEA0040F-C702-00E3-127B-3259056E539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9900" y="7095744"/>
            <a:ext cx="8173283" cy="5212080"/>
          </a:xfrm>
        </p:spPr>
        <p:txBody>
          <a:bodyPr lIns="0" tIns="0" rIns="0" bIns="0"/>
          <a:lstStyle>
            <a:lvl1pPr marL="0" indent="0" algn="l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D4C6C74-A004-7903-2F7A-6A3BCFC36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" y="0"/>
            <a:ext cx="10691127" cy="151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8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0467-2ED0-4B7F-B051-E978D9625D10}" type="datetimeFigureOut">
              <a:rPr lang="nb-NO" smtClean="0"/>
              <a:t>05.01.2024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1EB8-3825-4AD0-A1A1-A57BC33DF6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1004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0467-2ED0-4B7F-B051-E978D9625D10}" type="datetimeFigureOut">
              <a:rPr lang="nb-NO" smtClean="0"/>
              <a:t>05.01.2024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1EB8-3825-4AD0-A1A1-A57BC33DF6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078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0467-2ED0-4B7F-B051-E978D9625D10}" type="datetimeFigureOut">
              <a:rPr lang="nb-NO" smtClean="0"/>
              <a:t>05.01.2024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1EB8-3825-4AD0-A1A1-A57BC33DF6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215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0467-2ED0-4B7F-B051-E978D9625D10}" type="datetimeFigureOut">
              <a:rPr lang="nb-NO" smtClean="0"/>
              <a:t>05.01.2024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1EB8-3825-4AD0-A1A1-A57BC33DF6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6170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0467-2ED0-4B7F-B051-E978D9625D10}" type="datetimeFigureOut">
              <a:rPr lang="nb-NO" smtClean="0"/>
              <a:t>05.01.2024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1EB8-3825-4AD0-A1A1-A57BC33DF6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646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0467-2ED0-4B7F-B051-E978D9625D10}" type="datetimeFigureOut">
              <a:rPr lang="nb-NO" smtClean="0"/>
              <a:t>05.01.2024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1EB8-3825-4AD0-A1A1-A57BC33DF6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953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0467-2ED0-4B7F-B051-E978D9625D10}" type="datetimeFigureOut">
              <a:rPr lang="nb-NO" smtClean="0"/>
              <a:t>05.01.2024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1EB8-3825-4AD0-A1A1-A57BC33DF6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275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0467-2ED0-4B7F-B051-E978D9625D10}" type="datetimeFigureOut">
              <a:rPr lang="nb-NO" smtClean="0"/>
              <a:t>05.01.2024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1EB8-3825-4AD0-A1A1-A57BC33DF6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097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0467-2ED0-4B7F-B051-E978D9625D10}" type="datetimeFigureOut">
              <a:rPr lang="nb-NO" smtClean="0"/>
              <a:t>05.01.2024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1EB8-3825-4AD0-A1A1-A57BC33DF6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686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0467-2ED0-4B7F-B051-E978D9625D10}" type="datetimeFigureOut">
              <a:rPr lang="nb-NO" smtClean="0"/>
              <a:t>05.01.2024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1EB8-3825-4AD0-A1A1-A57BC33DF6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666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E0467-2ED0-4B7F-B051-E978D9625D10}" type="datetimeFigureOut">
              <a:rPr lang="nb-NO" smtClean="0"/>
              <a:t>05.01.2024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B1EB8-3825-4AD0-A1A1-A57BC33DF6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271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F3B36285-F188-5772-8785-FECF680C09C5}"/>
              </a:ext>
            </a:extLst>
          </p:cNvPr>
          <p:cNvSpPr txBox="1"/>
          <p:nvPr/>
        </p:nvSpPr>
        <p:spPr>
          <a:xfrm>
            <a:off x="2671763" y="7239685"/>
            <a:ext cx="5343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sz="1800" b="0" i="0" u="none" strike="noStrike" baseline="0" dirty="0">
              <a:latin typeface="Times New Roman" panose="02020603050405020304" pitchFamily="18" charset="0"/>
            </a:endParaRPr>
          </a:p>
          <a:p>
            <a:endParaRPr lang="nb-NO" sz="18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8C3195F-91D9-3B8E-A8DA-E25030B54527}"/>
              </a:ext>
            </a:extLst>
          </p:cNvPr>
          <p:cNvSpPr txBox="1"/>
          <p:nvPr/>
        </p:nvSpPr>
        <p:spPr>
          <a:xfrm>
            <a:off x="2671763" y="7362795"/>
            <a:ext cx="53435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sz="1000" b="0" i="0" u="none" strike="noStrike" baseline="0" dirty="0">
              <a:latin typeface="Times New Roman" panose="02020603050405020304" pitchFamily="18" charset="0"/>
            </a:endParaRPr>
          </a:p>
          <a:p>
            <a:endParaRPr lang="nb-NO" sz="1000" b="0" i="0" u="none" strike="noStrike" baseline="0" dirty="0">
              <a:latin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E76C5F-6072-4F43-834C-41901F528AFC}"/>
              </a:ext>
            </a:extLst>
          </p:cNvPr>
          <p:cNvGrpSpPr>
            <a:grpSpLocks/>
          </p:cNvGrpSpPr>
          <p:nvPr/>
        </p:nvGrpSpPr>
        <p:grpSpPr>
          <a:xfrm>
            <a:off x="429520" y="491807"/>
            <a:ext cx="9828009" cy="5867996"/>
            <a:chOff x="0" y="0"/>
            <a:chExt cx="9828009" cy="5867996"/>
          </a:xfrm>
        </p:grpSpPr>
        <p:pic>
          <p:nvPicPr>
            <p:cNvPr id="4" name="Image 2">
              <a:extLst>
                <a:ext uri="{FF2B5EF4-FFF2-40B4-BE49-F238E27FC236}">
                  <a16:creationId xmlns:a16="http://schemas.microsoft.com/office/drawing/2014/main" id="{3A17D991-2982-CB18-A9F8-BF3C241569C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828009" cy="5867996"/>
            </a:xfrm>
            <a:prstGeom prst="rect">
              <a:avLst/>
            </a:prstGeom>
          </p:spPr>
        </p:pic>
        <p:sp>
          <p:nvSpPr>
            <p:cNvPr id="6" name="Graphic 3">
              <a:extLst>
                <a:ext uri="{FF2B5EF4-FFF2-40B4-BE49-F238E27FC236}">
                  <a16:creationId xmlns:a16="http://schemas.microsoft.com/office/drawing/2014/main" id="{632D8072-0FF3-058C-364D-D94A48B7E42F}"/>
                </a:ext>
              </a:extLst>
            </p:cNvPr>
            <p:cNvSpPr/>
            <p:nvPr/>
          </p:nvSpPr>
          <p:spPr>
            <a:xfrm>
              <a:off x="7498098" y="407690"/>
              <a:ext cx="1616710" cy="1548130"/>
            </a:xfrm>
            <a:custGeom>
              <a:avLst/>
              <a:gdLst/>
              <a:ahLst/>
              <a:cxnLst/>
              <a:rect l="l" t="t" r="r" b="b"/>
              <a:pathLst>
                <a:path w="1616710" h="1548130">
                  <a:moveTo>
                    <a:pt x="808088" y="0"/>
                  </a:moveTo>
                  <a:lnTo>
                    <a:pt x="758862" y="1412"/>
                  </a:lnTo>
                  <a:lnTo>
                    <a:pt x="710416" y="5596"/>
                  </a:lnTo>
                  <a:lnTo>
                    <a:pt x="662834" y="12470"/>
                  </a:lnTo>
                  <a:lnTo>
                    <a:pt x="616201" y="21953"/>
                  </a:lnTo>
                  <a:lnTo>
                    <a:pt x="570602" y="33964"/>
                  </a:lnTo>
                  <a:lnTo>
                    <a:pt x="526121" y="48423"/>
                  </a:lnTo>
                  <a:lnTo>
                    <a:pt x="482843" y="65248"/>
                  </a:lnTo>
                  <a:lnTo>
                    <a:pt x="440852" y="84359"/>
                  </a:lnTo>
                  <a:lnTo>
                    <a:pt x="400232" y="105673"/>
                  </a:lnTo>
                  <a:lnTo>
                    <a:pt x="361069" y="129112"/>
                  </a:lnTo>
                  <a:lnTo>
                    <a:pt x="323446" y="154593"/>
                  </a:lnTo>
                  <a:lnTo>
                    <a:pt x="287448" y="182035"/>
                  </a:lnTo>
                  <a:lnTo>
                    <a:pt x="253161" y="211358"/>
                  </a:lnTo>
                  <a:lnTo>
                    <a:pt x="220668" y="242480"/>
                  </a:lnTo>
                  <a:lnTo>
                    <a:pt x="190053" y="275322"/>
                  </a:lnTo>
                  <a:lnTo>
                    <a:pt x="161402" y="309801"/>
                  </a:lnTo>
                  <a:lnTo>
                    <a:pt x="134799" y="345836"/>
                  </a:lnTo>
                  <a:lnTo>
                    <a:pt x="110328" y="383348"/>
                  </a:lnTo>
                  <a:lnTo>
                    <a:pt x="88074" y="422254"/>
                  </a:lnTo>
                  <a:lnTo>
                    <a:pt x="68122" y="462474"/>
                  </a:lnTo>
                  <a:lnTo>
                    <a:pt x="50556" y="503927"/>
                  </a:lnTo>
                  <a:lnTo>
                    <a:pt x="35460" y="546532"/>
                  </a:lnTo>
                  <a:lnTo>
                    <a:pt x="22920" y="590207"/>
                  </a:lnTo>
                  <a:lnTo>
                    <a:pt x="13019" y="634873"/>
                  </a:lnTo>
                  <a:lnTo>
                    <a:pt x="5842" y="680448"/>
                  </a:lnTo>
                  <a:lnTo>
                    <a:pt x="1474" y="726851"/>
                  </a:lnTo>
                  <a:lnTo>
                    <a:pt x="0" y="774001"/>
                  </a:lnTo>
                  <a:lnTo>
                    <a:pt x="1474" y="821151"/>
                  </a:lnTo>
                  <a:lnTo>
                    <a:pt x="5842" y="867554"/>
                  </a:lnTo>
                  <a:lnTo>
                    <a:pt x="13019" y="913129"/>
                  </a:lnTo>
                  <a:lnTo>
                    <a:pt x="22920" y="957795"/>
                  </a:lnTo>
                  <a:lnTo>
                    <a:pt x="35460" y="1001470"/>
                  </a:lnTo>
                  <a:lnTo>
                    <a:pt x="50556" y="1044075"/>
                  </a:lnTo>
                  <a:lnTo>
                    <a:pt x="68122" y="1085528"/>
                  </a:lnTo>
                  <a:lnTo>
                    <a:pt x="88074" y="1125748"/>
                  </a:lnTo>
                  <a:lnTo>
                    <a:pt x="110328" y="1164654"/>
                  </a:lnTo>
                  <a:lnTo>
                    <a:pt x="134799" y="1202166"/>
                  </a:lnTo>
                  <a:lnTo>
                    <a:pt x="161402" y="1238201"/>
                  </a:lnTo>
                  <a:lnTo>
                    <a:pt x="190053" y="1272680"/>
                  </a:lnTo>
                  <a:lnTo>
                    <a:pt x="220668" y="1305522"/>
                  </a:lnTo>
                  <a:lnTo>
                    <a:pt x="253161" y="1336644"/>
                  </a:lnTo>
                  <a:lnTo>
                    <a:pt x="287448" y="1365967"/>
                  </a:lnTo>
                  <a:lnTo>
                    <a:pt x="323446" y="1393409"/>
                  </a:lnTo>
                  <a:lnTo>
                    <a:pt x="361069" y="1418890"/>
                  </a:lnTo>
                  <a:lnTo>
                    <a:pt x="400232" y="1442329"/>
                  </a:lnTo>
                  <a:lnTo>
                    <a:pt x="440852" y="1463643"/>
                  </a:lnTo>
                  <a:lnTo>
                    <a:pt x="482843" y="1482754"/>
                  </a:lnTo>
                  <a:lnTo>
                    <a:pt x="526121" y="1499579"/>
                  </a:lnTo>
                  <a:lnTo>
                    <a:pt x="570602" y="1514038"/>
                  </a:lnTo>
                  <a:lnTo>
                    <a:pt x="616201" y="1526049"/>
                  </a:lnTo>
                  <a:lnTo>
                    <a:pt x="662834" y="1535532"/>
                  </a:lnTo>
                  <a:lnTo>
                    <a:pt x="710416" y="1542406"/>
                  </a:lnTo>
                  <a:lnTo>
                    <a:pt x="758862" y="1546590"/>
                  </a:lnTo>
                  <a:lnTo>
                    <a:pt x="808088" y="1548003"/>
                  </a:lnTo>
                  <a:lnTo>
                    <a:pt x="857314" y="1546590"/>
                  </a:lnTo>
                  <a:lnTo>
                    <a:pt x="905760" y="1542406"/>
                  </a:lnTo>
                  <a:lnTo>
                    <a:pt x="953342" y="1535532"/>
                  </a:lnTo>
                  <a:lnTo>
                    <a:pt x="999974" y="1526049"/>
                  </a:lnTo>
                  <a:lnTo>
                    <a:pt x="1045573" y="1514038"/>
                  </a:lnTo>
                  <a:lnTo>
                    <a:pt x="1090054" y="1499579"/>
                  </a:lnTo>
                  <a:lnTo>
                    <a:pt x="1133333" y="1482754"/>
                  </a:lnTo>
                  <a:lnTo>
                    <a:pt x="1175324" y="1463643"/>
                  </a:lnTo>
                  <a:lnTo>
                    <a:pt x="1215944" y="1442329"/>
                  </a:lnTo>
                  <a:lnTo>
                    <a:pt x="1255107" y="1418890"/>
                  </a:lnTo>
                  <a:lnTo>
                    <a:pt x="1292730" y="1393409"/>
                  </a:lnTo>
                  <a:lnTo>
                    <a:pt x="1328727" y="1365967"/>
                  </a:lnTo>
                  <a:lnTo>
                    <a:pt x="1363015" y="1336644"/>
                  </a:lnTo>
                  <a:lnTo>
                    <a:pt x="1395508" y="1305522"/>
                  </a:lnTo>
                  <a:lnTo>
                    <a:pt x="1426122" y="1272680"/>
                  </a:lnTo>
                  <a:lnTo>
                    <a:pt x="1454774" y="1238201"/>
                  </a:lnTo>
                  <a:lnTo>
                    <a:pt x="1481377" y="1202166"/>
                  </a:lnTo>
                  <a:lnTo>
                    <a:pt x="1505847" y="1164654"/>
                  </a:lnTo>
                  <a:lnTo>
                    <a:pt x="1528101" y="1125748"/>
                  </a:lnTo>
                  <a:lnTo>
                    <a:pt x="1548053" y="1085528"/>
                  </a:lnTo>
                  <a:lnTo>
                    <a:pt x="1565620" y="1044075"/>
                  </a:lnTo>
                  <a:lnTo>
                    <a:pt x="1580715" y="1001470"/>
                  </a:lnTo>
                  <a:lnTo>
                    <a:pt x="1593256" y="957795"/>
                  </a:lnTo>
                  <a:lnTo>
                    <a:pt x="1603157" y="913129"/>
                  </a:lnTo>
                  <a:lnTo>
                    <a:pt x="1610333" y="867554"/>
                  </a:lnTo>
                  <a:lnTo>
                    <a:pt x="1614701" y="821151"/>
                  </a:lnTo>
                  <a:lnTo>
                    <a:pt x="1616176" y="774001"/>
                  </a:lnTo>
                  <a:lnTo>
                    <a:pt x="1614701" y="726851"/>
                  </a:lnTo>
                  <a:lnTo>
                    <a:pt x="1610333" y="680448"/>
                  </a:lnTo>
                  <a:lnTo>
                    <a:pt x="1603157" y="634873"/>
                  </a:lnTo>
                  <a:lnTo>
                    <a:pt x="1593256" y="590207"/>
                  </a:lnTo>
                  <a:lnTo>
                    <a:pt x="1580715" y="546532"/>
                  </a:lnTo>
                  <a:lnTo>
                    <a:pt x="1565620" y="503927"/>
                  </a:lnTo>
                  <a:lnTo>
                    <a:pt x="1548053" y="462474"/>
                  </a:lnTo>
                  <a:lnTo>
                    <a:pt x="1528101" y="422254"/>
                  </a:lnTo>
                  <a:lnTo>
                    <a:pt x="1505847" y="383348"/>
                  </a:lnTo>
                  <a:lnTo>
                    <a:pt x="1481377" y="345836"/>
                  </a:lnTo>
                  <a:lnTo>
                    <a:pt x="1454774" y="309801"/>
                  </a:lnTo>
                  <a:lnTo>
                    <a:pt x="1426122" y="275322"/>
                  </a:lnTo>
                  <a:lnTo>
                    <a:pt x="1395508" y="242480"/>
                  </a:lnTo>
                  <a:lnTo>
                    <a:pt x="1363015" y="211358"/>
                  </a:lnTo>
                  <a:lnTo>
                    <a:pt x="1328727" y="182035"/>
                  </a:lnTo>
                  <a:lnTo>
                    <a:pt x="1292730" y="154593"/>
                  </a:lnTo>
                  <a:lnTo>
                    <a:pt x="1255107" y="129112"/>
                  </a:lnTo>
                  <a:lnTo>
                    <a:pt x="1215944" y="105673"/>
                  </a:lnTo>
                  <a:lnTo>
                    <a:pt x="1175324" y="84359"/>
                  </a:lnTo>
                  <a:lnTo>
                    <a:pt x="1133333" y="65248"/>
                  </a:lnTo>
                  <a:lnTo>
                    <a:pt x="1090054" y="48423"/>
                  </a:lnTo>
                  <a:lnTo>
                    <a:pt x="1045573" y="33964"/>
                  </a:lnTo>
                  <a:lnTo>
                    <a:pt x="999974" y="21953"/>
                  </a:lnTo>
                  <a:lnTo>
                    <a:pt x="953342" y="12470"/>
                  </a:lnTo>
                  <a:lnTo>
                    <a:pt x="905760" y="5596"/>
                  </a:lnTo>
                  <a:lnTo>
                    <a:pt x="857314" y="1412"/>
                  </a:lnTo>
                  <a:lnTo>
                    <a:pt x="808088" y="0"/>
                  </a:lnTo>
                  <a:close/>
                </a:path>
              </a:pathLst>
            </a:custGeom>
            <a:solidFill>
              <a:srgbClr val="56CCD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7" name="Graphic 4">
              <a:extLst>
                <a:ext uri="{FF2B5EF4-FFF2-40B4-BE49-F238E27FC236}">
                  <a16:creationId xmlns:a16="http://schemas.microsoft.com/office/drawing/2014/main" id="{119B2B03-DD82-6D3F-45B9-014758DCEEB2}"/>
                </a:ext>
              </a:extLst>
            </p:cNvPr>
            <p:cNvSpPr/>
            <p:nvPr/>
          </p:nvSpPr>
          <p:spPr>
            <a:xfrm>
              <a:off x="7435008" y="418269"/>
              <a:ext cx="1616710" cy="1548130"/>
            </a:xfrm>
            <a:custGeom>
              <a:avLst/>
              <a:gdLst/>
              <a:ahLst/>
              <a:cxnLst/>
              <a:rect l="l" t="t" r="r" b="b"/>
              <a:pathLst>
                <a:path w="1616710" h="1548130">
                  <a:moveTo>
                    <a:pt x="808088" y="0"/>
                  </a:moveTo>
                  <a:lnTo>
                    <a:pt x="758862" y="1412"/>
                  </a:lnTo>
                  <a:lnTo>
                    <a:pt x="710416" y="5596"/>
                  </a:lnTo>
                  <a:lnTo>
                    <a:pt x="662834" y="12470"/>
                  </a:lnTo>
                  <a:lnTo>
                    <a:pt x="616201" y="21953"/>
                  </a:lnTo>
                  <a:lnTo>
                    <a:pt x="570602" y="33964"/>
                  </a:lnTo>
                  <a:lnTo>
                    <a:pt x="526121" y="48423"/>
                  </a:lnTo>
                  <a:lnTo>
                    <a:pt x="482843" y="65248"/>
                  </a:lnTo>
                  <a:lnTo>
                    <a:pt x="440852" y="84359"/>
                  </a:lnTo>
                  <a:lnTo>
                    <a:pt x="400232" y="105673"/>
                  </a:lnTo>
                  <a:lnTo>
                    <a:pt x="361069" y="129112"/>
                  </a:lnTo>
                  <a:lnTo>
                    <a:pt x="323446" y="154593"/>
                  </a:lnTo>
                  <a:lnTo>
                    <a:pt x="287448" y="182035"/>
                  </a:lnTo>
                  <a:lnTo>
                    <a:pt x="253161" y="211358"/>
                  </a:lnTo>
                  <a:lnTo>
                    <a:pt x="220668" y="242480"/>
                  </a:lnTo>
                  <a:lnTo>
                    <a:pt x="190053" y="275322"/>
                  </a:lnTo>
                  <a:lnTo>
                    <a:pt x="161402" y="309801"/>
                  </a:lnTo>
                  <a:lnTo>
                    <a:pt x="134799" y="345836"/>
                  </a:lnTo>
                  <a:lnTo>
                    <a:pt x="110328" y="383348"/>
                  </a:lnTo>
                  <a:lnTo>
                    <a:pt x="88074" y="422254"/>
                  </a:lnTo>
                  <a:lnTo>
                    <a:pt x="68122" y="462474"/>
                  </a:lnTo>
                  <a:lnTo>
                    <a:pt x="50556" y="503927"/>
                  </a:lnTo>
                  <a:lnTo>
                    <a:pt x="35460" y="546532"/>
                  </a:lnTo>
                  <a:lnTo>
                    <a:pt x="22920" y="590207"/>
                  </a:lnTo>
                  <a:lnTo>
                    <a:pt x="13019" y="634873"/>
                  </a:lnTo>
                  <a:lnTo>
                    <a:pt x="5842" y="680448"/>
                  </a:lnTo>
                  <a:lnTo>
                    <a:pt x="1474" y="726851"/>
                  </a:lnTo>
                  <a:lnTo>
                    <a:pt x="0" y="774001"/>
                  </a:lnTo>
                  <a:lnTo>
                    <a:pt x="1474" y="821151"/>
                  </a:lnTo>
                  <a:lnTo>
                    <a:pt x="5842" y="867554"/>
                  </a:lnTo>
                  <a:lnTo>
                    <a:pt x="13019" y="913129"/>
                  </a:lnTo>
                  <a:lnTo>
                    <a:pt x="22920" y="957795"/>
                  </a:lnTo>
                  <a:lnTo>
                    <a:pt x="35460" y="1001470"/>
                  </a:lnTo>
                  <a:lnTo>
                    <a:pt x="50556" y="1044075"/>
                  </a:lnTo>
                  <a:lnTo>
                    <a:pt x="68122" y="1085528"/>
                  </a:lnTo>
                  <a:lnTo>
                    <a:pt x="88074" y="1125748"/>
                  </a:lnTo>
                  <a:lnTo>
                    <a:pt x="110328" y="1164654"/>
                  </a:lnTo>
                  <a:lnTo>
                    <a:pt x="134799" y="1202166"/>
                  </a:lnTo>
                  <a:lnTo>
                    <a:pt x="161402" y="1238201"/>
                  </a:lnTo>
                  <a:lnTo>
                    <a:pt x="190053" y="1272680"/>
                  </a:lnTo>
                  <a:lnTo>
                    <a:pt x="220668" y="1305522"/>
                  </a:lnTo>
                  <a:lnTo>
                    <a:pt x="253161" y="1336644"/>
                  </a:lnTo>
                  <a:lnTo>
                    <a:pt x="287448" y="1365967"/>
                  </a:lnTo>
                  <a:lnTo>
                    <a:pt x="323446" y="1393409"/>
                  </a:lnTo>
                  <a:lnTo>
                    <a:pt x="361069" y="1418890"/>
                  </a:lnTo>
                  <a:lnTo>
                    <a:pt x="400232" y="1442329"/>
                  </a:lnTo>
                  <a:lnTo>
                    <a:pt x="440852" y="1463643"/>
                  </a:lnTo>
                  <a:lnTo>
                    <a:pt x="482843" y="1482754"/>
                  </a:lnTo>
                  <a:lnTo>
                    <a:pt x="526121" y="1499579"/>
                  </a:lnTo>
                  <a:lnTo>
                    <a:pt x="570602" y="1514038"/>
                  </a:lnTo>
                  <a:lnTo>
                    <a:pt x="616201" y="1526049"/>
                  </a:lnTo>
                  <a:lnTo>
                    <a:pt x="662834" y="1535532"/>
                  </a:lnTo>
                  <a:lnTo>
                    <a:pt x="710416" y="1542406"/>
                  </a:lnTo>
                  <a:lnTo>
                    <a:pt x="758862" y="1546590"/>
                  </a:lnTo>
                  <a:lnTo>
                    <a:pt x="808088" y="1548002"/>
                  </a:lnTo>
                  <a:lnTo>
                    <a:pt x="857314" y="1546590"/>
                  </a:lnTo>
                  <a:lnTo>
                    <a:pt x="905760" y="1542406"/>
                  </a:lnTo>
                  <a:lnTo>
                    <a:pt x="953342" y="1535532"/>
                  </a:lnTo>
                  <a:lnTo>
                    <a:pt x="999974" y="1526049"/>
                  </a:lnTo>
                  <a:lnTo>
                    <a:pt x="1045573" y="1514038"/>
                  </a:lnTo>
                  <a:lnTo>
                    <a:pt x="1090054" y="1499579"/>
                  </a:lnTo>
                  <a:lnTo>
                    <a:pt x="1133333" y="1482754"/>
                  </a:lnTo>
                  <a:lnTo>
                    <a:pt x="1175324" y="1463643"/>
                  </a:lnTo>
                  <a:lnTo>
                    <a:pt x="1215944" y="1442329"/>
                  </a:lnTo>
                  <a:lnTo>
                    <a:pt x="1255107" y="1418890"/>
                  </a:lnTo>
                  <a:lnTo>
                    <a:pt x="1292730" y="1393409"/>
                  </a:lnTo>
                  <a:lnTo>
                    <a:pt x="1328727" y="1365967"/>
                  </a:lnTo>
                  <a:lnTo>
                    <a:pt x="1363015" y="1336644"/>
                  </a:lnTo>
                  <a:lnTo>
                    <a:pt x="1395508" y="1305522"/>
                  </a:lnTo>
                  <a:lnTo>
                    <a:pt x="1426122" y="1272680"/>
                  </a:lnTo>
                  <a:lnTo>
                    <a:pt x="1454774" y="1238201"/>
                  </a:lnTo>
                  <a:lnTo>
                    <a:pt x="1481377" y="1202166"/>
                  </a:lnTo>
                  <a:lnTo>
                    <a:pt x="1505847" y="1164654"/>
                  </a:lnTo>
                  <a:lnTo>
                    <a:pt x="1528101" y="1125748"/>
                  </a:lnTo>
                  <a:lnTo>
                    <a:pt x="1548053" y="1085528"/>
                  </a:lnTo>
                  <a:lnTo>
                    <a:pt x="1565620" y="1044075"/>
                  </a:lnTo>
                  <a:lnTo>
                    <a:pt x="1580715" y="1001470"/>
                  </a:lnTo>
                  <a:lnTo>
                    <a:pt x="1593256" y="957795"/>
                  </a:lnTo>
                  <a:lnTo>
                    <a:pt x="1603157" y="913129"/>
                  </a:lnTo>
                  <a:lnTo>
                    <a:pt x="1610333" y="867554"/>
                  </a:lnTo>
                  <a:lnTo>
                    <a:pt x="1614701" y="821151"/>
                  </a:lnTo>
                  <a:lnTo>
                    <a:pt x="1616176" y="774001"/>
                  </a:lnTo>
                  <a:lnTo>
                    <a:pt x="1614701" y="726851"/>
                  </a:lnTo>
                  <a:lnTo>
                    <a:pt x="1610333" y="680448"/>
                  </a:lnTo>
                  <a:lnTo>
                    <a:pt x="1603157" y="634873"/>
                  </a:lnTo>
                  <a:lnTo>
                    <a:pt x="1593256" y="590207"/>
                  </a:lnTo>
                  <a:lnTo>
                    <a:pt x="1580715" y="546532"/>
                  </a:lnTo>
                  <a:lnTo>
                    <a:pt x="1565620" y="503927"/>
                  </a:lnTo>
                  <a:lnTo>
                    <a:pt x="1548053" y="462474"/>
                  </a:lnTo>
                  <a:lnTo>
                    <a:pt x="1528101" y="422254"/>
                  </a:lnTo>
                  <a:lnTo>
                    <a:pt x="1505847" y="383348"/>
                  </a:lnTo>
                  <a:lnTo>
                    <a:pt x="1481377" y="345836"/>
                  </a:lnTo>
                  <a:lnTo>
                    <a:pt x="1454774" y="309801"/>
                  </a:lnTo>
                  <a:lnTo>
                    <a:pt x="1426122" y="275322"/>
                  </a:lnTo>
                  <a:lnTo>
                    <a:pt x="1395508" y="242480"/>
                  </a:lnTo>
                  <a:lnTo>
                    <a:pt x="1363015" y="211358"/>
                  </a:lnTo>
                  <a:lnTo>
                    <a:pt x="1328727" y="182035"/>
                  </a:lnTo>
                  <a:lnTo>
                    <a:pt x="1292730" y="154593"/>
                  </a:lnTo>
                  <a:lnTo>
                    <a:pt x="1255107" y="129112"/>
                  </a:lnTo>
                  <a:lnTo>
                    <a:pt x="1215944" y="105673"/>
                  </a:lnTo>
                  <a:lnTo>
                    <a:pt x="1175324" y="84359"/>
                  </a:lnTo>
                  <a:lnTo>
                    <a:pt x="1133333" y="65248"/>
                  </a:lnTo>
                  <a:lnTo>
                    <a:pt x="1090054" y="48423"/>
                  </a:lnTo>
                  <a:lnTo>
                    <a:pt x="1045573" y="33964"/>
                  </a:lnTo>
                  <a:lnTo>
                    <a:pt x="999974" y="21953"/>
                  </a:lnTo>
                  <a:lnTo>
                    <a:pt x="953342" y="12470"/>
                  </a:lnTo>
                  <a:lnTo>
                    <a:pt x="905760" y="5596"/>
                  </a:lnTo>
                  <a:lnTo>
                    <a:pt x="857314" y="1412"/>
                  </a:lnTo>
                  <a:lnTo>
                    <a:pt x="808088" y="0"/>
                  </a:lnTo>
                  <a:close/>
                </a:path>
              </a:pathLst>
            </a:custGeom>
            <a:solidFill>
              <a:srgbClr val="00B3BC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99BDE1E7-8252-A67D-1C1A-FD9F2668D6FC}"/>
                </a:ext>
              </a:extLst>
            </p:cNvPr>
            <p:cNvSpPr txBox="1"/>
            <p:nvPr/>
          </p:nvSpPr>
          <p:spPr>
            <a:xfrm>
              <a:off x="7760712" y="652908"/>
              <a:ext cx="1078230" cy="98107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 marR="99060" indent="223520">
                <a:lnSpc>
                  <a:spcPct val="83000"/>
                </a:lnSpc>
                <a:spcBef>
                  <a:spcPts val="740"/>
                </a:spcBef>
                <a:spcAft>
                  <a:spcPts val="0"/>
                </a:spcAft>
              </a:pPr>
              <a:r>
                <a:rPr lang="nn-NO" sz="3450" b="1" i="1" spc="-20">
                  <a:solidFill>
                    <a:srgbClr val="FFFFFF"/>
                  </a:solidFill>
                  <a:effectLst/>
                  <a:latin typeface="Gill Sans MT" panose="020B0502020104020203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Bli med!</a:t>
              </a:r>
              <a:endParaRPr lang="nb-NO" sz="110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847E120C-FF9A-46E1-AA73-EB407D2E58EF}"/>
                </a:ext>
              </a:extLst>
            </p:cNvPr>
            <p:cNvSpPr txBox="1"/>
            <p:nvPr/>
          </p:nvSpPr>
          <p:spPr>
            <a:xfrm>
              <a:off x="4205806" y="3457739"/>
              <a:ext cx="4912360" cy="203962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 marR="24130">
                <a:lnSpc>
                  <a:spcPct val="90000"/>
                </a:lnSpc>
                <a:spcBef>
                  <a:spcPts val="930"/>
                </a:spcBef>
                <a:spcAft>
                  <a:spcPts val="0"/>
                </a:spcAft>
              </a:pPr>
              <a:r>
                <a:rPr lang="nn-NO" sz="7050" b="1">
                  <a:solidFill>
                    <a:srgbClr val="FFFFFF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ET SLAG MOT KREFT</a:t>
              </a:r>
              <a:endParaRPr lang="nb-NO" sz="110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7607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 slag mot kreft2022-plakat-A3-blank" id="{CBB03025-2043-40F2-B6A6-7D50B2A4E6A7}" vid="{2443365C-4C10-4B30-B7BA-FF14E8F5B85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1DFB1D9A2BB8439D8393AFA0CF4C24" ma:contentTypeVersion="16" ma:contentTypeDescription="Opprett et nytt dokument." ma:contentTypeScope="" ma:versionID="abfca59e15c6ea5b05d51c07f5ef07f6">
  <xsd:schema xmlns:xsd="http://www.w3.org/2001/XMLSchema" xmlns:xs="http://www.w3.org/2001/XMLSchema" xmlns:p="http://schemas.microsoft.com/office/2006/metadata/properties" xmlns:ns2="75afab6e-4cda-4a0c-b438-9de14daafb21" xmlns:ns3="e3faaf6d-1355-4a11-854d-896369349d4d" xmlns:ns4="539d5215-e7c6-4bb2-a773-eb9276de0872" targetNamespace="http://schemas.microsoft.com/office/2006/metadata/properties" ma:root="true" ma:fieldsID="eea51496b1dcf02a44062b282168570a" ns2:_="" ns3:_="" ns4:_="">
    <xsd:import namespace="75afab6e-4cda-4a0c-b438-9de14daafb21"/>
    <xsd:import namespace="e3faaf6d-1355-4a11-854d-896369349d4d"/>
    <xsd:import namespace="539d5215-e7c6-4bb2-a773-eb9276de08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ab6e-4cda-4a0c-b438-9de14daafb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205a077f-f11a-423e-af4d-d9862881d9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aaf6d-1355-4a11-854d-896369349d4d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36889523-1167-4af5-85d2-7765f0da2564}" ma:internalName="TaxCatchAll" ma:showField="CatchAllData" ma:web="539d5215-e7c6-4bb2-a773-eb9276de08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9d5215-e7c6-4bb2-a773-eb9276de0872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afab6e-4cda-4a0c-b438-9de14daafb21">
      <Terms xmlns="http://schemas.microsoft.com/office/infopath/2007/PartnerControls"/>
    </lcf76f155ced4ddcb4097134ff3c332f>
    <TaxCatchAll xmlns="e3faaf6d-1355-4a11-854d-896369349d4d" xsi:nil="true"/>
  </documentManagement>
</p:properties>
</file>

<file path=customXml/itemProps1.xml><?xml version="1.0" encoding="utf-8"?>
<ds:datastoreItem xmlns:ds="http://schemas.openxmlformats.org/officeDocument/2006/customXml" ds:itemID="{688BA384-6482-41DE-A6AA-4B7F21C9E0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afab6e-4cda-4a0c-b438-9de14daafb21"/>
    <ds:schemaRef ds:uri="e3faaf6d-1355-4a11-854d-896369349d4d"/>
    <ds:schemaRef ds:uri="539d5215-e7c6-4bb2-a773-eb9276de08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C475F9-64BC-4B0F-B005-78B580F351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90C9C4-64FA-4943-9F97-F8D837916123}">
  <ds:schemaRefs>
    <ds:schemaRef ds:uri="http://schemas.microsoft.com/office/2006/metadata/properties"/>
    <ds:schemaRef ds:uri="http://schemas.microsoft.com/office/infopath/2007/PartnerControls"/>
    <ds:schemaRef ds:uri="75afab6e-4cda-4a0c-b438-9de14daafb21"/>
    <ds:schemaRef ds:uri="e3faaf6d-1355-4a11-854d-896369349d4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 slag mot kreft2022-plakat-A3-blank</Template>
  <TotalTime>23</TotalTime>
  <Words>7</Words>
  <Application>Microsoft Office PowerPoint</Application>
  <PresentationFormat>Egendefinert</PresentationFormat>
  <Paragraphs>2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 MT</vt:lpstr>
      <vt:lpstr>Times New Roman</vt:lpstr>
      <vt:lpstr>Trebuchet MS</vt:lpstr>
      <vt:lpstr>Office-tema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Asbjørn Ness</dc:creator>
  <cp:lastModifiedBy>Mikkel Munthe-Kaas</cp:lastModifiedBy>
  <cp:revision>2</cp:revision>
  <dcterms:created xsi:type="dcterms:W3CDTF">2022-03-17T12:51:00Z</dcterms:created>
  <dcterms:modified xsi:type="dcterms:W3CDTF">2024-01-05T12:46:18Z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0x010100401DFB1D9A2BB8439D8393AFA0CF4C24</vt:lpwstr>
  </property>
</Properties>
</file>