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362" r:id="rId5"/>
    <p:sldId id="302" r:id="rId6"/>
    <p:sldId id="355" r:id="rId7"/>
    <p:sldId id="307" r:id="rId8"/>
    <p:sldId id="304" r:id="rId9"/>
    <p:sldId id="306" r:id="rId10"/>
    <p:sldId id="358" r:id="rId11"/>
    <p:sldId id="357" r:id="rId12"/>
    <p:sldId id="361" r:id="rId13"/>
    <p:sldId id="313" r:id="rId1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9">
          <p15:clr>
            <a:srgbClr val="A4A3A4"/>
          </p15:clr>
        </p15:guide>
        <p15:guide id="2" pos="39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11EAFF"/>
    <a:srgbClr val="F599C2"/>
    <a:srgbClr val="ED008C"/>
    <a:srgbClr val="ECACC3"/>
    <a:srgbClr val="F3E0E4"/>
    <a:srgbClr val="F3C7D4"/>
    <a:srgbClr val="DE68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D90310-D28B-4E47-BA98-FFB74DD0FB33}" v="35" dt="2024-01-11T15:37:09.161"/>
    <p1510:client id="{6D2B4248-48F4-4C9A-BE0F-FA640173D2F0}" v="3" dt="2024-01-10T13:49:32.296"/>
    <p1510:client id="{E70E31C8-E459-4AEB-B880-01C02A4CFF34}" v="1" dt="2024-01-10T14:14:06.1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0" autoAdjust="0"/>
    <p:restoredTop sz="69918" autoAdjust="0"/>
  </p:normalViewPr>
  <p:slideViewPr>
    <p:cSldViewPr snapToObjects="1" showGuides="1">
      <p:cViewPr varScale="1">
        <p:scale>
          <a:sx n="92" d="100"/>
          <a:sy n="92" d="100"/>
        </p:scale>
        <p:origin x="2190" y="84"/>
      </p:cViewPr>
      <p:guideLst>
        <p:guide orient="horz" pos="1799"/>
        <p:guide pos="39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98" d="100"/>
          <a:sy n="98" d="100"/>
        </p:scale>
        <p:origin x="-356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nje Steen" userId="895f1f23-5f1b-4d71-890f-40ffad013ed3" providerId="ADAL" clId="{C9E60D09-3FC2-494D-B33A-F8B05460D4E2}"/>
    <pc:docChg chg="custSel addSld delSld modSld sldOrd">
      <pc:chgData name="Tonje Steen" userId="895f1f23-5f1b-4d71-890f-40ffad013ed3" providerId="ADAL" clId="{C9E60D09-3FC2-494D-B33A-F8B05460D4E2}" dt="2023-12-20T08:38:42.999" v="751" actId="20577"/>
      <pc:docMkLst>
        <pc:docMk/>
      </pc:docMkLst>
      <pc:sldChg chg="del">
        <pc:chgData name="Tonje Steen" userId="895f1f23-5f1b-4d71-890f-40ffad013ed3" providerId="ADAL" clId="{C9E60D09-3FC2-494D-B33A-F8B05460D4E2}" dt="2023-12-18T09:33:26.673" v="52" actId="2696"/>
        <pc:sldMkLst>
          <pc:docMk/>
          <pc:sldMk cId="1689868513" sldId="301"/>
        </pc:sldMkLst>
      </pc:sldChg>
      <pc:sldChg chg="modNotesTx">
        <pc:chgData name="Tonje Steen" userId="895f1f23-5f1b-4d71-890f-40ffad013ed3" providerId="ADAL" clId="{C9E60D09-3FC2-494D-B33A-F8B05460D4E2}" dt="2023-12-18T09:43:32.971" v="736" actId="20577"/>
        <pc:sldMkLst>
          <pc:docMk/>
          <pc:sldMk cId="1059974473" sldId="302"/>
        </pc:sldMkLst>
      </pc:sldChg>
      <pc:sldChg chg="addSp delSp modSp del mod modNotesTx">
        <pc:chgData name="Tonje Steen" userId="895f1f23-5f1b-4d71-890f-40ffad013ed3" providerId="ADAL" clId="{C9E60D09-3FC2-494D-B33A-F8B05460D4E2}" dt="2023-12-20T08:38:31.672" v="740" actId="2696"/>
        <pc:sldMkLst>
          <pc:docMk/>
          <pc:sldMk cId="3865852420" sldId="303"/>
        </pc:sldMkLst>
        <pc:spChg chg="mod">
          <ac:chgData name="Tonje Steen" userId="895f1f23-5f1b-4d71-890f-40ffad013ed3" providerId="ADAL" clId="{C9E60D09-3FC2-494D-B33A-F8B05460D4E2}" dt="2023-12-18T09:36:51.033" v="242" actId="20577"/>
          <ac:spMkLst>
            <pc:docMk/>
            <pc:sldMk cId="3865852420" sldId="303"/>
            <ac:spMk id="5" creationId="{9DE8CAFA-5838-46DD-B6C2-07B71137DF60}"/>
          </ac:spMkLst>
        </pc:spChg>
        <pc:spChg chg="mod">
          <ac:chgData name="Tonje Steen" userId="895f1f23-5f1b-4d71-890f-40ffad013ed3" providerId="ADAL" clId="{C9E60D09-3FC2-494D-B33A-F8B05460D4E2}" dt="2023-12-18T09:38:01.932" v="324" actId="20577"/>
          <ac:spMkLst>
            <pc:docMk/>
            <pc:sldMk cId="3865852420" sldId="303"/>
            <ac:spMk id="6" creationId="{317B448B-90C9-4DB8-AF81-E2F6CD9DE5E5}"/>
          </ac:spMkLst>
        </pc:spChg>
        <pc:picChg chg="add mod">
          <ac:chgData name="Tonje Steen" userId="895f1f23-5f1b-4d71-890f-40ffad013ed3" providerId="ADAL" clId="{C9E60D09-3FC2-494D-B33A-F8B05460D4E2}" dt="2023-12-18T09:38:55.010" v="331" actId="1076"/>
          <ac:picMkLst>
            <pc:docMk/>
            <pc:sldMk cId="3865852420" sldId="303"/>
            <ac:picMk id="3" creationId="{ABB6D12D-0030-AD1D-298D-47619B5E11CE}"/>
          </ac:picMkLst>
        </pc:picChg>
        <pc:picChg chg="del">
          <ac:chgData name="Tonje Steen" userId="895f1f23-5f1b-4d71-890f-40ffad013ed3" providerId="ADAL" clId="{C9E60D09-3FC2-494D-B33A-F8B05460D4E2}" dt="2023-12-18T09:37:13.292" v="272" actId="478"/>
          <ac:picMkLst>
            <pc:docMk/>
            <pc:sldMk cId="3865852420" sldId="303"/>
            <ac:picMk id="17" creationId="{DCD12A2D-F113-4BC0-8810-1CC23BF87A9B}"/>
          </ac:picMkLst>
        </pc:picChg>
        <pc:picChg chg="add mod">
          <ac:chgData name="Tonje Steen" userId="895f1f23-5f1b-4d71-890f-40ffad013ed3" providerId="ADAL" clId="{C9E60D09-3FC2-494D-B33A-F8B05460D4E2}" dt="2023-12-18T09:38:38.838" v="326" actId="1076"/>
          <ac:picMkLst>
            <pc:docMk/>
            <pc:sldMk cId="3865852420" sldId="303"/>
            <ac:picMk id="1026" creationId="{4E80AAB5-2FF7-A28E-25EA-F03CCB8FC257}"/>
          </ac:picMkLst>
        </pc:picChg>
      </pc:sldChg>
      <pc:sldChg chg="modSp mod modNotesTx">
        <pc:chgData name="Tonje Steen" userId="895f1f23-5f1b-4d71-890f-40ffad013ed3" providerId="ADAL" clId="{C9E60D09-3FC2-494D-B33A-F8B05460D4E2}" dt="2023-12-20T08:38:42.999" v="751" actId="20577"/>
        <pc:sldMkLst>
          <pc:docMk/>
          <pc:sldMk cId="2368198359" sldId="304"/>
        </pc:sldMkLst>
        <pc:spChg chg="mod">
          <ac:chgData name="Tonje Steen" userId="895f1f23-5f1b-4d71-890f-40ffad013ed3" providerId="ADAL" clId="{C9E60D09-3FC2-494D-B33A-F8B05460D4E2}" dt="2023-12-18T09:39:14.340" v="342" actId="20577"/>
          <ac:spMkLst>
            <pc:docMk/>
            <pc:sldMk cId="2368198359" sldId="304"/>
            <ac:spMk id="16" creationId="{CA1D18BA-D1ED-42AB-AB47-869589ADB8E2}"/>
          </ac:spMkLst>
        </pc:spChg>
        <pc:picChg chg="mod">
          <ac:chgData name="Tonje Steen" userId="895f1f23-5f1b-4d71-890f-40ffad013ed3" providerId="ADAL" clId="{C9E60D09-3FC2-494D-B33A-F8B05460D4E2}" dt="2023-12-18T09:39:19.822" v="344" actId="1076"/>
          <ac:picMkLst>
            <pc:docMk/>
            <pc:sldMk cId="2368198359" sldId="304"/>
            <ac:picMk id="18" creationId="{CE0F465A-075A-4300-9727-3775D4CD3233}"/>
          </ac:picMkLst>
        </pc:picChg>
      </pc:sldChg>
      <pc:sldChg chg="del">
        <pc:chgData name="Tonje Steen" userId="895f1f23-5f1b-4d71-890f-40ffad013ed3" providerId="ADAL" clId="{C9E60D09-3FC2-494D-B33A-F8B05460D4E2}" dt="2023-12-18T09:39:31.993" v="345" actId="2696"/>
        <pc:sldMkLst>
          <pc:docMk/>
          <pc:sldMk cId="1558537803" sldId="305"/>
        </pc:sldMkLst>
      </pc:sldChg>
      <pc:sldChg chg="modSp mod">
        <pc:chgData name="Tonje Steen" userId="895f1f23-5f1b-4d71-890f-40ffad013ed3" providerId="ADAL" clId="{C9E60D09-3FC2-494D-B33A-F8B05460D4E2}" dt="2023-12-18T09:39:41.347" v="383" actId="20577"/>
        <pc:sldMkLst>
          <pc:docMk/>
          <pc:sldMk cId="2086010146" sldId="306"/>
        </pc:sldMkLst>
        <pc:spChg chg="mod">
          <ac:chgData name="Tonje Steen" userId="895f1f23-5f1b-4d71-890f-40ffad013ed3" providerId="ADAL" clId="{C9E60D09-3FC2-494D-B33A-F8B05460D4E2}" dt="2023-12-18T09:39:41.347" v="383" actId="20577"/>
          <ac:spMkLst>
            <pc:docMk/>
            <pc:sldMk cId="2086010146" sldId="306"/>
            <ac:spMk id="5" creationId="{555E5360-8179-49B3-A00D-CA80AEDDA6EA}"/>
          </ac:spMkLst>
        </pc:spChg>
      </pc:sldChg>
      <pc:sldChg chg="add">
        <pc:chgData name="Tonje Steen" userId="895f1f23-5f1b-4d71-890f-40ffad013ed3" providerId="ADAL" clId="{C9E60D09-3FC2-494D-B33A-F8B05460D4E2}" dt="2023-12-20T08:38:01.068" v="737"/>
        <pc:sldMkLst>
          <pc:docMk/>
          <pc:sldMk cId="3862796405" sldId="307"/>
        </pc:sldMkLst>
      </pc:sldChg>
      <pc:sldChg chg="addSp delSp modSp mod modClrScheme chgLayout">
        <pc:chgData name="Tonje Steen" userId="895f1f23-5f1b-4d71-890f-40ffad013ed3" providerId="ADAL" clId="{C9E60D09-3FC2-494D-B33A-F8B05460D4E2}" dt="2023-12-18T09:43:09.518" v="605" actId="26606"/>
        <pc:sldMkLst>
          <pc:docMk/>
          <pc:sldMk cId="3678524402" sldId="313"/>
        </pc:sldMkLst>
        <pc:spChg chg="mod ord">
          <ac:chgData name="Tonje Steen" userId="895f1f23-5f1b-4d71-890f-40ffad013ed3" providerId="ADAL" clId="{C9E60D09-3FC2-494D-B33A-F8B05460D4E2}" dt="2023-12-18T09:43:09.518" v="605" actId="26606"/>
          <ac:spMkLst>
            <pc:docMk/>
            <pc:sldMk cId="3678524402" sldId="313"/>
            <ac:spMk id="3" creationId="{8F6443B4-D5B8-463E-A204-F77847B10F72}"/>
          </ac:spMkLst>
        </pc:spChg>
        <pc:picChg chg="add mod">
          <ac:chgData name="Tonje Steen" userId="895f1f23-5f1b-4d71-890f-40ffad013ed3" providerId="ADAL" clId="{C9E60D09-3FC2-494D-B33A-F8B05460D4E2}" dt="2023-12-18T09:43:09.518" v="605" actId="26606"/>
          <ac:picMkLst>
            <pc:docMk/>
            <pc:sldMk cId="3678524402" sldId="313"/>
            <ac:picMk id="4" creationId="{7C57335E-744D-2F3C-946A-C6FFF95647BD}"/>
          </ac:picMkLst>
        </pc:picChg>
        <pc:picChg chg="del">
          <ac:chgData name="Tonje Steen" userId="895f1f23-5f1b-4d71-890f-40ffad013ed3" providerId="ADAL" clId="{C9E60D09-3FC2-494D-B33A-F8B05460D4E2}" dt="2023-12-18T09:43:00.120" v="601" actId="478"/>
          <ac:picMkLst>
            <pc:docMk/>
            <pc:sldMk cId="3678524402" sldId="313"/>
            <ac:picMk id="9" creationId="{8FE09AA1-5D23-4E55-8543-8168A6A9F720}"/>
          </ac:picMkLst>
        </pc:picChg>
      </pc:sldChg>
      <pc:sldChg chg="addSp delSp modSp mod modNotesTx">
        <pc:chgData name="Tonje Steen" userId="895f1f23-5f1b-4d71-890f-40ffad013ed3" providerId="ADAL" clId="{C9E60D09-3FC2-494D-B33A-F8B05460D4E2}" dt="2023-12-18T09:36:28.346" v="204" actId="1076"/>
        <pc:sldMkLst>
          <pc:docMk/>
          <pc:sldMk cId="846577288" sldId="355"/>
        </pc:sldMkLst>
        <pc:spChg chg="add del mod">
          <ac:chgData name="Tonje Steen" userId="895f1f23-5f1b-4d71-890f-40ffad013ed3" providerId="ADAL" clId="{C9E60D09-3FC2-494D-B33A-F8B05460D4E2}" dt="2023-12-18T09:35:29.803" v="185" actId="931"/>
          <ac:spMkLst>
            <pc:docMk/>
            <pc:sldMk cId="846577288" sldId="355"/>
            <ac:spMk id="3" creationId="{00689A7D-6CB9-0A5A-EA31-695B5198BB5E}"/>
          </ac:spMkLst>
        </pc:spChg>
        <pc:spChg chg="mod">
          <ac:chgData name="Tonje Steen" userId="895f1f23-5f1b-4d71-890f-40ffad013ed3" providerId="ADAL" clId="{C9E60D09-3FC2-494D-B33A-F8B05460D4E2}" dt="2023-12-18T09:35:20.585" v="183" actId="14100"/>
          <ac:spMkLst>
            <pc:docMk/>
            <pc:sldMk cId="846577288" sldId="355"/>
            <ac:spMk id="5" creationId="{644D0724-CCDF-4840-A147-46CDC3AC852C}"/>
          </ac:spMkLst>
        </pc:spChg>
        <pc:spChg chg="mod">
          <ac:chgData name="Tonje Steen" userId="895f1f23-5f1b-4d71-890f-40ffad013ed3" providerId="ADAL" clId="{C9E60D09-3FC2-494D-B33A-F8B05460D4E2}" dt="2023-12-18T09:35:00.419" v="158" actId="20577"/>
          <ac:spMkLst>
            <pc:docMk/>
            <pc:sldMk cId="846577288" sldId="355"/>
            <ac:spMk id="6" creationId="{CBF8C5D7-9B5A-4B9A-B74A-6C4F834C50A7}"/>
          </ac:spMkLst>
        </pc:spChg>
        <pc:spChg chg="add del mod">
          <ac:chgData name="Tonje Steen" userId="895f1f23-5f1b-4d71-890f-40ffad013ed3" providerId="ADAL" clId="{C9E60D09-3FC2-494D-B33A-F8B05460D4E2}" dt="2023-12-18T09:35:40.636" v="191" actId="478"/>
          <ac:spMkLst>
            <pc:docMk/>
            <pc:sldMk cId="846577288" sldId="355"/>
            <ac:spMk id="11" creationId="{1E8DE631-E85B-C626-9E61-FCEAEF64C442}"/>
          </ac:spMkLst>
        </pc:spChg>
        <pc:picChg chg="del">
          <ac:chgData name="Tonje Steen" userId="895f1f23-5f1b-4d71-890f-40ffad013ed3" providerId="ADAL" clId="{C9E60D09-3FC2-494D-B33A-F8B05460D4E2}" dt="2023-12-18T09:35:21.544" v="184" actId="478"/>
          <ac:picMkLst>
            <pc:docMk/>
            <pc:sldMk cId="846577288" sldId="355"/>
            <ac:picMk id="8" creationId="{7434EF3E-B2F4-4894-9A0D-5D97B568949E}"/>
          </ac:picMkLst>
        </pc:picChg>
        <pc:picChg chg="add del mod">
          <ac:chgData name="Tonje Steen" userId="895f1f23-5f1b-4d71-890f-40ffad013ed3" providerId="ADAL" clId="{C9E60D09-3FC2-494D-B33A-F8B05460D4E2}" dt="2023-12-18T09:35:39.354" v="190" actId="478"/>
          <ac:picMkLst>
            <pc:docMk/>
            <pc:sldMk cId="846577288" sldId="355"/>
            <ac:picMk id="9" creationId="{016F0877-F397-40D2-E7EC-8B4C5D7F6F03}"/>
          </ac:picMkLst>
        </pc:picChg>
        <pc:picChg chg="add mod">
          <ac:chgData name="Tonje Steen" userId="895f1f23-5f1b-4d71-890f-40ffad013ed3" providerId="ADAL" clId="{C9E60D09-3FC2-494D-B33A-F8B05460D4E2}" dt="2023-12-18T09:36:08.301" v="199" actId="1076"/>
          <ac:picMkLst>
            <pc:docMk/>
            <pc:sldMk cId="846577288" sldId="355"/>
            <ac:picMk id="13" creationId="{8E22F549-8735-F87C-505B-BAF243C99303}"/>
          </ac:picMkLst>
        </pc:picChg>
        <pc:picChg chg="add mod">
          <ac:chgData name="Tonje Steen" userId="895f1f23-5f1b-4d71-890f-40ffad013ed3" providerId="ADAL" clId="{C9E60D09-3FC2-494D-B33A-F8B05460D4E2}" dt="2023-12-18T09:36:28.346" v="204" actId="1076"/>
          <ac:picMkLst>
            <pc:docMk/>
            <pc:sldMk cId="846577288" sldId="355"/>
            <ac:picMk id="15" creationId="{791C76B9-8DA2-9CA3-B11D-329A25840601}"/>
          </ac:picMkLst>
        </pc:picChg>
      </pc:sldChg>
      <pc:sldChg chg="modSp mod">
        <pc:chgData name="Tonje Steen" userId="895f1f23-5f1b-4d71-890f-40ffad013ed3" providerId="ADAL" clId="{C9E60D09-3FC2-494D-B33A-F8B05460D4E2}" dt="2023-12-18T09:40:30.775" v="421" actId="20577"/>
        <pc:sldMkLst>
          <pc:docMk/>
          <pc:sldMk cId="1152504407" sldId="356"/>
        </pc:sldMkLst>
        <pc:spChg chg="mod">
          <ac:chgData name="Tonje Steen" userId="895f1f23-5f1b-4d71-890f-40ffad013ed3" providerId="ADAL" clId="{C9E60D09-3FC2-494D-B33A-F8B05460D4E2}" dt="2023-12-18T09:40:30.775" v="421" actId="20577"/>
          <ac:spMkLst>
            <pc:docMk/>
            <pc:sldMk cId="1152504407" sldId="356"/>
            <ac:spMk id="5" creationId="{3269EED3-2C6C-41D0-B104-2A7D5BB8919C}"/>
          </ac:spMkLst>
        </pc:spChg>
      </pc:sldChg>
      <pc:sldChg chg="modSp mod ord modNotesTx">
        <pc:chgData name="Tonje Steen" userId="895f1f23-5f1b-4d71-890f-40ffad013ed3" providerId="ADAL" clId="{C9E60D09-3FC2-494D-B33A-F8B05460D4E2}" dt="2023-12-18T09:41:34.179" v="579" actId="20577"/>
        <pc:sldMkLst>
          <pc:docMk/>
          <pc:sldMk cId="2217414104" sldId="357"/>
        </pc:sldMkLst>
        <pc:spChg chg="mod">
          <ac:chgData name="Tonje Steen" userId="895f1f23-5f1b-4d71-890f-40ffad013ed3" providerId="ADAL" clId="{C9E60D09-3FC2-494D-B33A-F8B05460D4E2}" dt="2023-12-18T09:41:34.179" v="579" actId="20577"/>
          <ac:spMkLst>
            <pc:docMk/>
            <pc:sldMk cId="2217414104" sldId="357"/>
            <ac:spMk id="5" creationId="{BBFBCD9A-BCE0-4D3E-AD28-2AADA157F8A9}"/>
          </ac:spMkLst>
        </pc:spChg>
      </pc:sldChg>
      <pc:sldChg chg="addSp delSp modSp mod modNotesTx">
        <pc:chgData name="Tonje Steen" userId="895f1f23-5f1b-4d71-890f-40ffad013ed3" providerId="ADAL" clId="{C9E60D09-3FC2-494D-B33A-F8B05460D4E2}" dt="2023-12-18T09:40:22.642" v="412" actId="20577"/>
        <pc:sldMkLst>
          <pc:docMk/>
          <pc:sldMk cId="1823296822" sldId="358"/>
        </pc:sldMkLst>
        <pc:picChg chg="add mod">
          <ac:chgData name="Tonje Steen" userId="895f1f23-5f1b-4d71-890f-40ffad013ed3" providerId="ADAL" clId="{C9E60D09-3FC2-494D-B33A-F8B05460D4E2}" dt="2023-12-18T09:40:07.423" v="389" actId="1076"/>
          <ac:picMkLst>
            <pc:docMk/>
            <pc:sldMk cId="1823296822" sldId="358"/>
            <ac:picMk id="4" creationId="{4DFA41EE-E277-F0F7-6EC0-950BE57F99A6}"/>
          </ac:picMkLst>
        </pc:picChg>
        <pc:picChg chg="del">
          <ac:chgData name="Tonje Steen" userId="895f1f23-5f1b-4d71-890f-40ffad013ed3" providerId="ADAL" clId="{C9E60D09-3FC2-494D-B33A-F8B05460D4E2}" dt="2023-12-18T09:39:55.749" v="384" actId="478"/>
          <ac:picMkLst>
            <pc:docMk/>
            <pc:sldMk cId="1823296822" sldId="358"/>
            <ac:picMk id="14" creationId="{6417EAF8-A023-4F11-9CB5-C889C16E8504}"/>
          </ac:picMkLst>
        </pc:picChg>
      </pc:sldChg>
      <pc:sldChg chg="modSp mod modNotesTx">
        <pc:chgData name="Tonje Steen" userId="895f1f23-5f1b-4d71-890f-40ffad013ed3" providerId="ADAL" clId="{C9E60D09-3FC2-494D-B33A-F8B05460D4E2}" dt="2023-12-18T09:40:56.470" v="454" actId="20577"/>
        <pc:sldMkLst>
          <pc:docMk/>
          <pc:sldMk cId="953226978" sldId="360"/>
        </pc:sldMkLst>
        <pc:spChg chg="mod">
          <ac:chgData name="Tonje Steen" userId="895f1f23-5f1b-4d71-890f-40ffad013ed3" providerId="ADAL" clId="{C9E60D09-3FC2-494D-B33A-F8B05460D4E2}" dt="2023-12-18T09:40:56.470" v="454" actId="20577"/>
          <ac:spMkLst>
            <pc:docMk/>
            <pc:sldMk cId="953226978" sldId="360"/>
            <ac:spMk id="4" creationId="{A1F81FFA-D7DD-4CC3-8E83-8AA31E592B79}"/>
          </ac:spMkLst>
        </pc:spChg>
      </pc:sldChg>
      <pc:sldChg chg="modSp mod modNotesTx">
        <pc:chgData name="Tonje Steen" userId="895f1f23-5f1b-4d71-890f-40ffad013ed3" providerId="ADAL" clId="{C9E60D09-3FC2-494D-B33A-F8B05460D4E2}" dt="2023-12-18T09:42:56.718" v="600" actId="20577"/>
        <pc:sldMkLst>
          <pc:docMk/>
          <pc:sldMk cId="4075518221" sldId="361"/>
        </pc:sldMkLst>
        <pc:spChg chg="mod">
          <ac:chgData name="Tonje Steen" userId="895f1f23-5f1b-4d71-890f-40ffad013ed3" providerId="ADAL" clId="{C9E60D09-3FC2-494D-B33A-F8B05460D4E2}" dt="2023-12-18T09:42:47.620" v="588" actId="20577"/>
          <ac:spMkLst>
            <pc:docMk/>
            <pc:sldMk cId="4075518221" sldId="361"/>
            <ac:spMk id="5" creationId="{3269EED3-2C6C-41D0-B104-2A7D5BB8919C}"/>
          </ac:spMkLst>
        </pc:spChg>
      </pc:sldChg>
      <pc:sldChg chg="modSp add mod modNotesTx">
        <pc:chgData name="Tonje Steen" userId="895f1f23-5f1b-4d71-890f-40ffad013ed3" providerId="ADAL" clId="{C9E60D09-3FC2-494D-B33A-F8B05460D4E2}" dt="2023-12-18T09:33:22.013" v="51" actId="20577"/>
        <pc:sldMkLst>
          <pc:docMk/>
          <pc:sldMk cId="1759179211" sldId="362"/>
        </pc:sldMkLst>
        <pc:spChg chg="mod">
          <ac:chgData name="Tonje Steen" userId="895f1f23-5f1b-4d71-890f-40ffad013ed3" providerId="ADAL" clId="{C9E60D09-3FC2-494D-B33A-F8B05460D4E2}" dt="2023-12-18T09:33:22.013" v="51" actId="20577"/>
          <ac:spMkLst>
            <pc:docMk/>
            <pc:sldMk cId="1759179211" sldId="362"/>
            <ac:spMk id="4" creationId="{E75F108A-8D07-429D-A473-B799E8BC1745}"/>
          </ac:spMkLst>
        </pc:spChg>
      </pc:sldChg>
    </pc:docChg>
  </pc:docChgLst>
  <pc:docChgLst>
    <pc:chgData name="Tonje Steen" userId="S::tonje.steen@kreftforeningen.no::895f1f23-5f1b-4d71-890f-40ffad013ed3" providerId="AD" clId="Web-{6D2B4248-48F4-4C9A-BE0F-FA640173D2F0}"/>
    <pc:docChg chg="modSld">
      <pc:chgData name="Tonje Steen" userId="S::tonje.steen@kreftforeningen.no::895f1f23-5f1b-4d71-890f-40ffad013ed3" providerId="AD" clId="Web-{6D2B4248-48F4-4C9A-BE0F-FA640173D2F0}" dt="2024-01-10T13:49:32.296" v="2"/>
      <pc:docMkLst>
        <pc:docMk/>
      </pc:docMkLst>
      <pc:sldChg chg="addSp delSp modSp delAnim">
        <pc:chgData name="Tonje Steen" userId="S::tonje.steen@kreftforeningen.no::895f1f23-5f1b-4d71-890f-40ffad013ed3" providerId="AD" clId="Web-{6D2B4248-48F4-4C9A-BE0F-FA640173D2F0}" dt="2024-01-10T13:49:32.296" v="2"/>
        <pc:sldMkLst>
          <pc:docMk/>
          <pc:sldMk cId="1059974473" sldId="302"/>
        </pc:sldMkLst>
        <pc:spChg chg="del">
          <ac:chgData name="Tonje Steen" userId="S::tonje.steen@kreftforeningen.no::895f1f23-5f1b-4d71-890f-40ffad013ed3" providerId="AD" clId="Web-{6D2B4248-48F4-4C9A-BE0F-FA640173D2F0}" dt="2024-01-10T13:49:32.281" v="1"/>
          <ac:spMkLst>
            <pc:docMk/>
            <pc:sldMk cId="1059974473" sldId="302"/>
            <ac:spMk id="2" creationId="{A2B3B992-9C7D-4908-9D94-7DBC8586C9A3}"/>
          </ac:spMkLst>
        </pc:spChg>
        <pc:picChg chg="del">
          <ac:chgData name="Tonje Steen" userId="S::tonje.steen@kreftforeningen.no::895f1f23-5f1b-4d71-890f-40ffad013ed3" providerId="AD" clId="Web-{6D2B4248-48F4-4C9A-BE0F-FA640173D2F0}" dt="2024-01-10T13:49:18.030" v="0"/>
          <ac:picMkLst>
            <pc:docMk/>
            <pc:sldMk cId="1059974473" sldId="302"/>
            <ac:picMk id="4" creationId="{87520C6D-617B-48E2-810A-22571966F7D9}"/>
          </ac:picMkLst>
        </pc:picChg>
        <pc:picChg chg="add mod ord">
          <ac:chgData name="Tonje Steen" userId="S::tonje.steen@kreftforeningen.no::895f1f23-5f1b-4d71-890f-40ffad013ed3" providerId="AD" clId="Web-{6D2B4248-48F4-4C9A-BE0F-FA640173D2F0}" dt="2024-01-10T13:49:32.296" v="2"/>
          <ac:picMkLst>
            <pc:docMk/>
            <pc:sldMk cId="1059974473" sldId="302"/>
            <ac:picMk id="5" creationId="{3BD69507-7BBB-40F7-57C1-6B6B51E570B3}"/>
          </ac:picMkLst>
        </pc:picChg>
      </pc:sldChg>
    </pc:docChg>
  </pc:docChgLst>
  <pc:docChgLst>
    <pc:chgData name="Tonje Steen" userId="S::tonje.steen@kreftforeningen.no::895f1f23-5f1b-4d71-890f-40ffad013ed3" providerId="AD" clId="Web-{29116662-C602-CBF9-A0AE-1CAC2D44A643}"/>
    <pc:docChg chg="modSld">
      <pc:chgData name="Tonje Steen" userId="S::tonje.steen@kreftforeningen.no::895f1f23-5f1b-4d71-890f-40ffad013ed3" providerId="AD" clId="Web-{29116662-C602-CBF9-A0AE-1CAC2D44A643}" dt="2022-10-27T11:18:07.033" v="15"/>
      <pc:docMkLst>
        <pc:docMk/>
      </pc:docMkLst>
      <pc:sldChg chg="modSp">
        <pc:chgData name="Tonje Steen" userId="S::tonje.steen@kreftforeningen.no::895f1f23-5f1b-4d71-890f-40ffad013ed3" providerId="AD" clId="Web-{29116662-C602-CBF9-A0AE-1CAC2D44A643}" dt="2022-10-27T11:17:54.627" v="14" actId="20577"/>
        <pc:sldMkLst>
          <pc:docMk/>
          <pc:sldMk cId="3865852420" sldId="303"/>
        </pc:sldMkLst>
        <pc:spChg chg="mod">
          <ac:chgData name="Tonje Steen" userId="S::tonje.steen@kreftforeningen.no::895f1f23-5f1b-4d71-890f-40ffad013ed3" providerId="AD" clId="Web-{29116662-C602-CBF9-A0AE-1CAC2D44A643}" dt="2022-10-27T11:17:39.345" v="4" actId="20577"/>
          <ac:spMkLst>
            <pc:docMk/>
            <pc:sldMk cId="3865852420" sldId="303"/>
            <ac:spMk id="5" creationId="{9DE8CAFA-5838-46DD-B6C2-07B71137DF60}"/>
          </ac:spMkLst>
        </pc:spChg>
        <pc:spChg chg="mod">
          <ac:chgData name="Tonje Steen" userId="S::tonje.steen@kreftforeningen.no::895f1f23-5f1b-4d71-890f-40ffad013ed3" providerId="AD" clId="Web-{29116662-C602-CBF9-A0AE-1CAC2D44A643}" dt="2022-10-27T11:17:54.627" v="14" actId="20577"/>
          <ac:spMkLst>
            <pc:docMk/>
            <pc:sldMk cId="3865852420" sldId="303"/>
            <ac:spMk id="6" creationId="{317B448B-90C9-4DB8-AF81-E2F6CD9DE5E5}"/>
          </ac:spMkLst>
        </pc:spChg>
      </pc:sldChg>
      <pc:sldChg chg="mod modShow">
        <pc:chgData name="Tonje Steen" userId="S::tonje.steen@kreftforeningen.no::895f1f23-5f1b-4d71-890f-40ffad013ed3" providerId="AD" clId="Web-{29116662-C602-CBF9-A0AE-1CAC2D44A643}" dt="2022-10-27T11:18:07.033" v="15"/>
        <pc:sldMkLst>
          <pc:docMk/>
          <pc:sldMk cId="1558537803" sldId="305"/>
        </pc:sldMkLst>
      </pc:sldChg>
      <pc:sldChg chg="modSp">
        <pc:chgData name="Tonje Steen" userId="S::tonje.steen@kreftforeningen.no::895f1f23-5f1b-4d71-890f-40ffad013ed3" providerId="AD" clId="Web-{29116662-C602-CBF9-A0AE-1CAC2D44A643}" dt="2022-10-27T11:17:28.079" v="3" actId="20577"/>
        <pc:sldMkLst>
          <pc:docMk/>
          <pc:sldMk cId="846577288" sldId="355"/>
        </pc:sldMkLst>
        <pc:spChg chg="mod">
          <ac:chgData name="Tonje Steen" userId="S::tonje.steen@kreftforeningen.no::895f1f23-5f1b-4d71-890f-40ffad013ed3" providerId="AD" clId="Web-{29116662-C602-CBF9-A0AE-1CAC2D44A643}" dt="2022-10-27T11:17:21.626" v="1" actId="20577"/>
          <ac:spMkLst>
            <pc:docMk/>
            <pc:sldMk cId="846577288" sldId="355"/>
            <ac:spMk id="5" creationId="{644D0724-CCDF-4840-A147-46CDC3AC852C}"/>
          </ac:spMkLst>
        </pc:spChg>
        <pc:spChg chg="mod">
          <ac:chgData name="Tonje Steen" userId="S::tonje.steen@kreftforeningen.no::895f1f23-5f1b-4d71-890f-40ffad013ed3" providerId="AD" clId="Web-{29116662-C602-CBF9-A0AE-1CAC2D44A643}" dt="2022-10-27T11:17:28.079" v="3" actId="20577"/>
          <ac:spMkLst>
            <pc:docMk/>
            <pc:sldMk cId="846577288" sldId="355"/>
            <ac:spMk id="6" creationId="{CBF8C5D7-9B5A-4B9A-B74A-6C4F834C50A7}"/>
          </ac:spMkLst>
        </pc:spChg>
      </pc:sldChg>
    </pc:docChg>
  </pc:docChgLst>
  <pc:docChgLst>
    <pc:chgData name="Tonje Steen" userId="S::tonje.steen@kreftforeningen.no::895f1f23-5f1b-4d71-890f-40ffad013ed3" providerId="AD" clId="Web-{03D90310-D28B-4E47-BA98-FFB74DD0FB33}"/>
    <pc:docChg chg="modSld">
      <pc:chgData name="Tonje Steen" userId="S::tonje.steen@kreftforeningen.no::895f1f23-5f1b-4d71-890f-40ffad013ed3" providerId="AD" clId="Web-{03D90310-D28B-4E47-BA98-FFB74DD0FB33}" dt="2024-01-11T15:37:09.161" v="36" actId="20577"/>
      <pc:docMkLst>
        <pc:docMk/>
      </pc:docMkLst>
      <pc:sldChg chg="modSp modNotes">
        <pc:chgData name="Tonje Steen" userId="S::tonje.steen@kreftforeningen.no::895f1f23-5f1b-4d71-890f-40ffad013ed3" providerId="AD" clId="Web-{03D90310-D28B-4E47-BA98-FFB74DD0FB33}" dt="2024-01-11T15:37:09.161" v="36" actId="20577"/>
        <pc:sldMkLst>
          <pc:docMk/>
          <pc:sldMk cId="3862796405" sldId="307"/>
        </pc:sldMkLst>
        <pc:spChg chg="mod">
          <ac:chgData name="Tonje Steen" userId="S::tonje.steen@kreftforeningen.no::895f1f23-5f1b-4d71-890f-40ffad013ed3" providerId="AD" clId="Web-{03D90310-D28B-4E47-BA98-FFB74DD0FB33}" dt="2024-01-11T15:37:09.161" v="36" actId="20577"/>
          <ac:spMkLst>
            <pc:docMk/>
            <pc:sldMk cId="3862796405" sldId="307"/>
            <ac:spMk id="8" creationId="{62660418-295E-44BE-8B1D-08F2F1E11E40}"/>
          </ac:spMkLst>
        </pc:spChg>
      </pc:sldChg>
    </pc:docChg>
  </pc:docChgLst>
  <pc:docChgLst>
    <pc:chgData name="Tonje Steen" userId="895f1f23-5f1b-4d71-890f-40ffad013ed3" providerId="ADAL" clId="{E70E31C8-E459-4AEB-B880-01C02A4CFF34}"/>
    <pc:docChg chg="custSel delSld modSld">
      <pc:chgData name="Tonje Steen" userId="895f1f23-5f1b-4d71-890f-40ffad013ed3" providerId="ADAL" clId="{E70E31C8-E459-4AEB-B880-01C02A4CFF34}" dt="2024-01-10T14:14:45.857" v="16" actId="2696"/>
      <pc:docMkLst>
        <pc:docMk/>
      </pc:docMkLst>
      <pc:sldChg chg="modSp mod">
        <pc:chgData name="Tonje Steen" userId="895f1f23-5f1b-4d71-890f-40ffad013ed3" providerId="ADAL" clId="{E70E31C8-E459-4AEB-B880-01C02A4CFF34}" dt="2024-01-10T14:11:13.794" v="0" actId="1076"/>
        <pc:sldMkLst>
          <pc:docMk/>
          <pc:sldMk cId="1059974473" sldId="302"/>
        </pc:sldMkLst>
        <pc:picChg chg="mod">
          <ac:chgData name="Tonje Steen" userId="895f1f23-5f1b-4d71-890f-40ffad013ed3" providerId="ADAL" clId="{E70E31C8-E459-4AEB-B880-01C02A4CFF34}" dt="2024-01-10T14:11:13.794" v="0" actId="1076"/>
          <ac:picMkLst>
            <pc:docMk/>
            <pc:sldMk cId="1059974473" sldId="302"/>
            <ac:picMk id="5" creationId="{3BD69507-7BBB-40F7-57C1-6B6B51E570B3}"/>
          </ac:picMkLst>
        </pc:picChg>
      </pc:sldChg>
      <pc:sldChg chg="addSp delSp modSp mod">
        <pc:chgData name="Tonje Steen" userId="895f1f23-5f1b-4d71-890f-40ffad013ed3" providerId="ADAL" clId="{E70E31C8-E459-4AEB-B880-01C02A4CFF34}" dt="2024-01-10T14:13:26.324" v="4" actId="1076"/>
        <pc:sldMkLst>
          <pc:docMk/>
          <pc:sldMk cId="846577288" sldId="355"/>
        </pc:sldMkLst>
        <pc:picChg chg="add mod">
          <ac:chgData name="Tonje Steen" userId="895f1f23-5f1b-4d71-890f-40ffad013ed3" providerId="ADAL" clId="{E70E31C8-E459-4AEB-B880-01C02A4CFF34}" dt="2024-01-10T14:13:26.324" v="4" actId="1076"/>
          <ac:picMkLst>
            <pc:docMk/>
            <pc:sldMk cId="846577288" sldId="355"/>
            <ac:picMk id="3" creationId="{EE16A6C3-E25F-66E8-CECE-4E7DC33AE230}"/>
          </ac:picMkLst>
        </pc:picChg>
        <pc:picChg chg="del mod">
          <ac:chgData name="Tonje Steen" userId="895f1f23-5f1b-4d71-890f-40ffad013ed3" providerId="ADAL" clId="{E70E31C8-E459-4AEB-B880-01C02A4CFF34}" dt="2024-01-10T14:13:23.742" v="2" actId="478"/>
          <ac:picMkLst>
            <pc:docMk/>
            <pc:sldMk cId="846577288" sldId="355"/>
            <ac:picMk id="15" creationId="{791C76B9-8DA2-9CA3-B11D-329A25840601}"/>
          </ac:picMkLst>
        </pc:picChg>
      </pc:sldChg>
      <pc:sldChg chg="del">
        <pc:chgData name="Tonje Steen" userId="895f1f23-5f1b-4d71-890f-40ffad013ed3" providerId="ADAL" clId="{E70E31C8-E459-4AEB-B880-01C02A4CFF34}" dt="2024-01-10T14:14:45.857" v="16" actId="2696"/>
        <pc:sldMkLst>
          <pc:docMk/>
          <pc:sldMk cId="1152504407" sldId="356"/>
        </pc:sldMkLst>
      </pc:sldChg>
      <pc:sldChg chg="addSp delSp modSp mod modNotesTx">
        <pc:chgData name="Tonje Steen" userId="895f1f23-5f1b-4d71-890f-40ffad013ed3" providerId="ADAL" clId="{E70E31C8-E459-4AEB-B880-01C02A4CFF34}" dt="2024-01-10T14:14:31.354" v="14"/>
        <pc:sldMkLst>
          <pc:docMk/>
          <pc:sldMk cId="2217414104" sldId="357"/>
        </pc:sldMkLst>
        <pc:picChg chg="add mod">
          <ac:chgData name="Tonje Steen" userId="895f1f23-5f1b-4d71-890f-40ffad013ed3" providerId="ADAL" clId="{E70E31C8-E459-4AEB-B880-01C02A4CFF34}" dt="2024-01-10T14:14:15.462" v="12" actId="1076"/>
          <ac:picMkLst>
            <pc:docMk/>
            <pc:sldMk cId="2217414104" sldId="357"/>
            <ac:picMk id="3" creationId="{EFF83096-0E12-5C90-943D-AD45C8CE699B}"/>
          </ac:picMkLst>
        </pc:picChg>
        <pc:picChg chg="del">
          <ac:chgData name="Tonje Steen" userId="895f1f23-5f1b-4d71-890f-40ffad013ed3" providerId="ADAL" clId="{E70E31C8-E459-4AEB-B880-01C02A4CFF34}" dt="2024-01-10T14:13:50.750" v="5" actId="478"/>
          <ac:picMkLst>
            <pc:docMk/>
            <pc:sldMk cId="2217414104" sldId="357"/>
            <ac:picMk id="7" creationId="{C58DAD72-1359-453B-B2ED-43C4744EE71E}"/>
          </ac:picMkLst>
        </pc:picChg>
      </pc:sldChg>
      <pc:sldChg chg="del">
        <pc:chgData name="Tonje Steen" userId="895f1f23-5f1b-4d71-890f-40ffad013ed3" providerId="ADAL" clId="{E70E31C8-E459-4AEB-B880-01C02A4CFF34}" dt="2024-01-10T14:14:33.479" v="15" actId="47"/>
        <pc:sldMkLst>
          <pc:docMk/>
          <pc:sldMk cId="953226978" sldId="360"/>
        </pc:sldMkLst>
      </pc:sldChg>
    </pc:docChg>
  </pc:docChgLst>
  <pc:docChgLst>
    <pc:chgData name="Tonje Steen" userId="S::tonje.steen@kreftforeningen.no::895f1f23-5f1b-4d71-890f-40ffad013ed3" providerId="AD" clId="Web-{1E7CF29E-4429-4354-B011-503A1B4E0739}"/>
    <pc:docChg chg="modSld modMainMaster">
      <pc:chgData name="Tonje Steen" userId="S::tonje.steen@kreftforeningen.no::895f1f23-5f1b-4d71-890f-40ffad013ed3" providerId="AD" clId="Web-{1E7CF29E-4429-4354-B011-503A1B4E0739}" dt="2023-12-18T09:31:01.260" v="39"/>
      <pc:docMkLst>
        <pc:docMk/>
      </pc:docMkLst>
      <pc:sldChg chg="modSp">
        <pc:chgData name="Tonje Steen" userId="S::tonje.steen@kreftforeningen.no::895f1f23-5f1b-4d71-890f-40ffad013ed3" providerId="AD" clId="Web-{1E7CF29E-4429-4354-B011-503A1B4E0739}" dt="2023-12-18T09:30:58.432" v="38"/>
        <pc:sldMkLst>
          <pc:docMk/>
          <pc:sldMk cId="1689868513" sldId="301"/>
        </pc:sldMkLst>
        <pc:spChg chg="mod">
          <ac:chgData name="Tonje Steen" userId="S::tonje.steen@kreftforeningen.no::895f1f23-5f1b-4d71-890f-40ffad013ed3" providerId="AD" clId="Web-{1E7CF29E-4429-4354-B011-503A1B4E0739}" dt="2023-12-18T09:30:58.432" v="38"/>
          <ac:spMkLst>
            <pc:docMk/>
            <pc:sldMk cId="1689868513" sldId="301"/>
            <ac:spMk id="2" creationId="{00000000-0000-0000-0000-000000000000}"/>
          </ac:spMkLst>
        </pc:spChg>
      </pc:sldChg>
      <pc:sldChg chg="modSp">
        <pc:chgData name="Tonje Steen" userId="S::tonje.steen@kreftforeningen.no::895f1f23-5f1b-4d71-890f-40ffad013ed3" providerId="AD" clId="Web-{1E7CF29E-4429-4354-B011-503A1B4E0739}" dt="2023-12-18T09:31:01.260" v="39"/>
        <pc:sldMkLst>
          <pc:docMk/>
          <pc:sldMk cId="1059974473" sldId="302"/>
        </pc:sldMkLst>
        <pc:spChg chg="mod">
          <ac:chgData name="Tonje Steen" userId="S::tonje.steen@kreftforeningen.no::895f1f23-5f1b-4d71-890f-40ffad013ed3" providerId="AD" clId="Web-{1E7CF29E-4429-4354-B011-503A1B4E0739}" dt="2023-12-18T09:31:01.260" v="39"/>
          <ac:spMkLst>
            <pc:docMk/>
            <pc:sldMk cId="1059974473" sldId="302"/>
            <ac:spMk id="3" creationId="{511710E4-5EFC-4688-ADDF-3984B9EE2988}"/>
          </ac:spMkLst>
        </pc:spChg>
      </pc:sldChg>
      <pc:sldChg chg="modSp">
        <pc:chgData name="Tonje Steen" userId="S::tonje.steen@kreftforeningen.no::895f1f23-5f1b-4d71-890f-40ffad013ed3" providerId="AD" clId="Web-{1E7CF29E-4429-4354-B011-503A1B4E0739}" dt="2023-12-18T09:31:01.260" v="39"/>
        <pc:sldMkLst>
          <pc:docMk/>
          <pc:sldMk cId="3865852420" sldId="303"/>
        </pc:sldMkLst>
        <pc:spChg chg="mod">
          <ac:chgData name="Tonje Steen" userId="S::tonje.steen@kreftforeningen.no::895f1f23-5f1b-4d71-890f-40ffad013ed3" providerId="AD" clId="Web-{1E7CF29E-4429-4354-B011-503A1B4E0739}" dt="2023-12-18T09:31:01.260" v="39"/>
          <ac:spMkLst>
            <pc:docMk/>
            <pc:sldMk cId="3865852420" sldId="303"/>
            <ac:spMk id="4" creationId="{1833CF2C-8DA4-4A2E-AD3E-37F20F731D4E}"/>
          </ac:spMkLst>
        </pc:spChg>
      </pc:sldChg>
      <pc:sldChg chg="modSp">
        <pc:chgData name="Tonje Steen" userId="S::tonje.steen@kreftforeningen.no::895f1f23-5f1b-4d71-890f-40ffad013ed3" providerId="AD" clId="Web-{1E7CF29E-4429-4354-B011-503A1B4E0739}" dt="2023-12-18T09:31:01.260" v="39"/>
        <pc:sldMkLst>
          <pc:docMk/>
          <pc:sldMk cId="2368198359" sldId="304"/>
        </pc:sldMkLst>
        <pc:spChg chg="mod">
          <ac:chgData name="Tonje Steen" userId="S::tonje.steen@kreftforeningen.no::895f1f23-5f1b-4d71-890f-40ffad013ed3" providerId="AD" clId="Web-{1E7CF29E-4429-4354-B011-503A1B4E0739}" dt="2023-12-18T09:31:01.260" v="39"/>
          <ac:spMkLst>
            <pc:docMk/>
            <pc:sldMk cId="2368198359" sldId="304"/>
            <ac:spMk id="20" creationId="{88B78160-BC4C-459C-A35B-70222A183826}"/>
          </ac:spMkLst>
        </pc:spChg>
      </pc:sldChg>
      <pc:sldChg chg="modSp">
        <pc:chgData name="Tonje Steen" userId="S::tonje.steen@kreftforeningen.no::895f1f23-5f1b-4d71-890f-40ffad013ed3" providerId="AD" clId="Web-{1E7CF29E-4429-4354-B011-503A1B4E0739}" dt="2023-12-18T09:31:01.260" v="39"/>
        <pc:sldMkLst>
          <pc:docMk/>
          <pc:sldMk cId="1558537803" sldId="305"/>
        </pc:sldMkLst>
        <pc:spChg chg="mod">
          <ac:chgData name="Tonje Steen" userId="S::tonje.steen@kreftforeningen.no::895f1f23-5f1b-4d71-890f-40ffad013ed3" providerId="AD" clId="Web-{1E7CF29E-4429-4354-B011-503A1B4E0739}" dt="2023-12-18T09:31:01.260" v="39"/>
          <ac:spMkLst>
            <pc:docMk/>
            <pc:sldMk cId="1558537803" sldId="305"/>
            <ac:spMk id="8" creationId="{A5BB94AD-0FD1-41BF-88DD-7552DC86ACB9}"/>
          </ac:spMkLst>
        </pc:spChg>
      </pc:sldChg>
      <pc:sldChg chg="modSp">
        <pc:chgData name="Tonje Steen" userId="S::tonje.steen@kreftforeningen.no::895f1f23-5f1b-4d71-890f-40ffad013ed3" providerId="AD" clId="Web-{1E7CF29E-4429-4354-B011-503A1B4E0739}" dt="2023-12-18T09:31:01.260" v="39"/>
        <pc:sldMkLst>
          <pc:docMk/>
          <pc:sldMk cId="2086010146" sldId="306"/>
        </pc:sldMkLst>
        <pc:spChg chg="mod">
          <ac:chgData name="Tonje Steen" userId="S::tonje.steen@kreftforeningen.no::895f1f23-5f1b-4d71-890f-40ffad013ed3" providerId="AD" clId="Web-{1E7CF29E-4429-4354-B011-503A1B4E0739}" dt="2023-12-18T09:31:01.260" v="39"/>
          <ac:spMkLst>
            <pc:docMk/>
            <pc:sldMk cId="2086010146" sldId="306"/>
            <ac:spMk id="8" creationId="{6CC6E9B0-86F4-421F-87D8-549FC1351CA8}"/>
          </ac:spMkLst>
        </pc:spChg>
      </pc:sldChg>
      <pc:sldChg chg="modSp">
        <pc:chgData name="Tonje Steen" userId="S::tonje.steen@kreftforeningen.no::895f1f23-5f1b-4d71-890f-40ffad013ed3" providerId="AD" clId="Web-{1E7CF29E-4429-4354-B011-503A1B4E0739}" dt="2023-12-18T09:31:01.260" v="39"/>
        <pc:sldMkLst>
          <pc:docMk/>
          <pc:sldMk cId="3678524402" sldId="313"/>
        </pc:sldMkLst>
        <pc:spChg chg="mod">
          <ac:chgData name="Tonje Steen" userId="S::tonje.steen@kreftforeningen.no::895f1f23-5f1b-4d71-890f-40ffad013ed3" providerId="AD" clId="Web-{1E7CF29E-4429-4354-B011-503A1B4E0739}" dt="2023-12-18T09:31:01.260" v="39"/>
          <ac:spMkLst>
            <pc:docMk/>
            <pc:sldMk cId="3678524402" sldId="313"/>
            <ac:spMk id="3" creationId="{8F6443B4-D5B8-463E-A204-F77847B10F72}"/>
          </ac:spMkLst>
        </pc:spChg>
      </pc:sldChg>
      <pc:sldChg chg="modSp">
        <pc:chgData name="Tonje Steen" userId="S::tonje.steen@kreftforeningen.no::895f1f23-5f1b-4d71-890f-40ffad013ed3" providerId="AD" clId="Web-{1E7CF29E-4429-4354-B011-503A1B4E0739}" dt="2023-12-18T09:31:01.260" v="39"/>
        <pc:sldMkLst>
          <pc:docMk/>
          <pc:sldMk cId="846577288" sldId="355"/>
        </pc:sldMkLst>
        <pc:spChg chg="mod">
          <ac:chgData name="Tonje Steen" userId="S::tonje.steen@kreftforeningen.no::895f1f23-5f1b-4d71-890f-40ffad013ed3" providerId="AD" clId="Web-{1E7CF29E-4429-4354-B011-503A1B4E0739}" dt="2023-12-18T09:31:01.260" v="39"/>
          <ac:spMkLst>
            <pc:docMk/>
            <pc:sldMk cId="846577288" sldId="355"/>
            <ac:spMk id="4" creationId="{95119498-7A91-4D42-AD88-77D4AFDD692C}"/>
          </ac:spMkLst>
        </pc:spChg>
      </pc:sldChg>
      <pc:sldChg chg="modSp">
        <pc:chgData name="Tonje Steen" userId="S::tonje.steen@kreftforeningen.no::895f1f23-5f1b-4d71-890f-40ffad013ed3" providerId="AD" clId="Web-{1E7CF29E-4429-4354-B011-503A1B4E0739}" dt="2023-12-18T09:31:01.260" v="39"/>
        <pc:sldMkLst>
          <pc:docMk/>
          <pc:sldMk cId="1152504407" sldId="356"/>
        </pc:sldMkLst>
        <pc:spChg chg="mod">
          <ac:chgData name="Tonje Steen" userId="S::tonje.steen@kreftforeningen.no::895f1f23-5f1b-4d71-890f-40ffad013ed3" providerId="AD" clId="Web-{1E7CF29E-4429-4354-B011-503A1B4E0739}" dt="2023-12-18T09:31:01.260" v="39"/>
          <ac:spMkLst>
            <pc:docMk/>
            <pc:sldMk cId="1152504407" sldId="356"/>
            <ac:spMk id="4" creationId="{5674D476-F965-49D3-868C-E01C751B60B8}"/>
          </ac:spMkLst>
        </pc:spChg>
      </pc:sldChg>
      <pc:sldChg chg="modSp">
        <pc:chgData name="Tonje Steen" userId="S::tonje.steen@kreftforeningen.no::895f1f23-5f1b-4d71-890f-40ffad013ed3" providerId="AD" clId="Web-{1E7CF29E-4429-4354-B011-503A1B4E0739}" dt="2023-12-18T09:31:01.260" v="39"/>
        <pc:sldMkLst>
          <pc:docMk/>
          <pc:sldMk cId="2217414104" sldId="357"/>
        </pc:sldMkLst>
        <pc:spChg chg="mod">
          <ac:chgData name="Tonje Steen" userId="S::tonje.steen@kreftforeningen.no::895f1f23-5f1b-4d71-890f-40ffad013ed3" providerId="AD" clId="Web-{1E7CF29E-4429-4354-B011-503A1B4E0739}" dt="2023-12-18T09:31:01.260" v="39"/>
          <ac:spMkLst>
            <pc:docMk/>
            <pc:sldMk cId="2217414104" sldId="357"/>
            <ac:spMk id="4" creationId="{DC481990-2F75-48EF-837F-CBBC1BC5DC3A}"/>
          </ac:spMkLst>
        </pc:spChg>
      </pc:sldChg>
      <pc:sldChg chg="modSp">
        <pc:chgData name="Tonje Steen" userId="S::tonje.steen@kreftforeningen.no::895f1f23-5f1b-4d71-890f-40ffad013ed3" providerId="AD" clId="Web-{1E7CF29E-4429-4354-B011-503A1B4E0739}" dt="2023-12-18T09:31:01.260" v="39"/>
        <pc:sldMkLst>
          <pc:docMk/>
          <pc:sldMk cId="1823296822" sldId="358"/>
        </pc:sldMkLst>
        <pc:spChg chg="mod">
          <ac:chgData name="Tonje Steen" userId="S::tonje.steen@kreftforeningen.no::895f1f23-5f1b-4d71-890f-40ffad013ed3" providerId="AD" clId="Web-{1E7CF29E-4429-4354-B011-503A1B4E0739}" dt="2023-12-18T09:31:01.260" v="39"/>
          <ac:spMkLst>
            <pc:docMk/>
            <pc:sldMk cId="1823296822" sldId="358"/>
            <ac:spMk id="3" creationId="{250BD151-696E-41F0-AF11-2996516AD931}"/>
          </ac:spMkLst>
        </pc:spChg>
      </pc:sldChg>
      <pc:sldChg chg="modSp">
        <pc:chgData name="Tonje Steen" userId="S::tonje.steen@kreftforeningen.no::895f1f23-5f1b-4d71-890f-40ffad013ed3" providerId="AD" clId="Web-{1E7CF29E-4429-4354-B011-503A1B4E0739}" dt="2023-12-18T09:31:01.260" v="39"/>
        <pc:sldMkLst>
          <pc:docMk/>
          <pc:sldMk cId="953226978" sldId="360"/>
        </pc:sldMkLst>
        <pc:spChg chg="mod">
          <ac:chgData name="Tonje Steen" userId="S::tonje.steen@kreftforeningen.no::895f1f23-5f1b-4d71-890f-40ffad013ed3" providerId="AD" clId="Web-{1E7CF29E-4429-4354-B011-503A1B4E0739}" dt="2023-12-18T09:31:01.260" v="39"/>
          <ac:spMkLst>
            <pc:docMk/>
            <pc:sldMk cId="953226978" sldId="360"/>
            <ac:spMk id="3" creationId="{77E15B79-F844-46EC-A076-8F91EEF57125}"/>
          </ac:spMkLst>
        </pc:spChg>
      </pc:sldChg>
      <pc:sldChg chg="modSp">
        <pc:chgData name="Tonje Steen" userId="S::tonje.steen@kreftforeningen.no::895f1f23-5f1b-4d71-890f-40ffad013ed3" providerId="AD" clId="Web-{1E7CF29E-4429-4354-B011-503A1B4E0739}" dt="2023-12-18T09:31:01.260" v="39"/>
        <pc:sldMkLst>
          <pc:docMk/>
          <pc:sldMk cId="4075518221" sldId="361"/>
        </pc:sldMkLst>
        <pc:spChg chg="mod">
          <ac:chgData name="Tonje Steen" userId="S::tonje.steen@kreftforeningen.no::895f1f23-5f1b-4d71-890f-40ffad013ed3" providerId="AD" clId="Web-{1E7CF29E-4429-4354-B011-503A1B4E0739}" dt="2023-12-18T09:31:01.260" v="39"/>
          <ac:spMkLst>
            <pc:docMk/>
            <pc:sldMk cId="4075518221" sldId="361"/>
            <ac:spMk id="4" creationId="{5674D476-F965-49D3-868C-E01C751B60B8}"/>
          </ac:spMkLst>
        </pc:spChg>
      </pc:sldChg>
      <pc:sldMasterChg chg="modSp mod modSldLayout">
        <pc:chgData name="Tonje Steen" userId="S::tonje.steen@kreftforeningen.no::895f1f23-5f1b-4d71-890f-40ffad013ed3" providerId="AD" clId="Web-{1E7CF29E-4429-4354-B011-503A1B4E0739}" dt="2023-12-18T09:31:01.260" v="39"/>
        <pc:sldMasterMkLst>
          <pc:docMk/>
          <pc:sldMasterMk cId="2210802432" sldId="2147483648"/>
        </pc:sldMasterMkLst>
        <pc:spChg chg="mod">
          <ac:chgData name="Tonje Steen" userId="S::tonje.steen@kreftforeningen.no::895f1f23-5f1b-4d71-890f-40ffad013ed3" providerId="AD" clId="Web-{1E7CF29E-4429-4354-B011-503A1B4E0739}" dt="2023-12-18T09:31:01.260" v="39"/>
          <ac:spMkLst>
            <pc:docMk/>
            <pc:sldMasterMk cId="2210802432" sldId="2147483648"/>
            <ac:spMk id="7" creationId="{00000000-0000-0000-0000-000000000000}"/>
          </ac:spMkLst>
        </pc:spChg>
        <pc:sldLayoutChg chg="modSp mod">
          <pc:chgData name="Tonje Steen" userId="S::tonje.steen@kreftforeningen.no::895f1f23-5f1b-4d71-890f-40ffad013ed3" providerId="AD" clId="Web-{1E7CF29E-4429-4354-B011-503A1B4E0739}" dt="2023-12-18T09:31:01.260" v="39"/>
          <pc:sldLayoutMkLst>
            <pc:docMk/>
            <pc:sldMasterMk cId="2210802432" sldId="2147483648"/>
            <pc:sldLayoutMk cId="4033441064" sldId="2147483649"/>
          </pc:sldLayoutMkLst>
          <pc:spChg chg="mod">
            <ac:chgData name="Tonje Steen" userId="S::tonje.steen@kreftforeningen.no::895f1f23-5f1b-4d71-890f-40ffad013ed3" providerId="AD" clId="Web-{1E7CF29E-4429-4354-B011-503A1B4E0739}" dt="2023-12-18T09:31:01.260" v="39"/>
            <ac:spMkLst>
              <pc:docMk/>
              <pc:sldMasterMk cId="2210802432" sldId="2147483648"/>
              <pc:sldLayoutMk cId="4033441064" sldId="2147483649"/>
              <ac:spMk id="10" creationId="{00000000-0000-0000-0000-000000000000}"/>
            </ac:spMkLst>
          </pc:spChg>
        </pc:sldLayoutChg>
        <pc:sldLayoutChg chg="modSp mod">
          <pc:chgData name="Tonje Steen" userId="S::tonje.steen@kreftforeningen.no::895f1f23-5f1b-4d71-890f-40ffad013ed3" providerId="AD" clId="Web-{1E7CF29E-4429-4354-B011-503A1B4E0739}" dt="2023-12-18T09:31:01.260" v="39"/>
          <pc:sldLayoutMkLst>
            <pc:docMk/>
            <pc:sldMasterMk cId="2210802432" sldId="2147483648"/>
            <pc:sldLayoutMk cId="3862508169" sldId="2147483653"/>
          </pc:sldLayoutMkLst>
          <pc:spChg chg="mod">
            <ac:chgData name="Tonje Steen" userId="S::tonje.steen@kreftforeningen.no::895f1f23-5f1b-4d71-890f-40ffad013ed3" providerId="AD" clId="Web-{1E7CF29E-4429-4354-B011-503A1B4E0739}" dt="2023-12-18T09:31:01.260" v="39"/>
            <ac:spMkLst>
              <pc:docMk/>
              <pc:sldMasterMk cId="2210802432" sldId="2147483648"/>
              <pc:sldLayoutMk cId="3862508169" sldId="2147483653"/>
              <ac:spMk id="13" creationId="{00000000-0000-0000-0000-000000000000}"/>
            </ac:spMkLst>
          </pc:spChg>
        </pc:sldLayoutChg>
        <pc:sldLayoutChg chg="modSp mod">
          <pc:chgData name="Tonje Steen" userId="S::tonje.steen@kreftforeningen.no::895f1f23-5f1b-4d71-890f-40ffad013ed3" providerId="AD" clId="Web-{1E7CF29E-4429-4354-B011-503A1B4E0739}" dt="2023-12-18T09:31:01.260" v="39"/>
          <pc:sldLayoutMkLst>
            <pc:docMk/>
            <pc:sldMasterMk cId="2210802432" sldId="2147483648"/>
            <pc:sldLayoutMk cId="3048398312" sldId="2147483655"/>
          </pc:sldLayoutMkLst>
          <pc:spChg chg="mod">
            <ac:chgData name="Tonje Steen" userId="S::tonje.steen@kreftforeningen.no::895f1f23-5f1b-4d71-890f-40ffad013ed3" providerId="AD" clId="Web-{1E7CF29E-4429-4354-B011-503A1B4E0739}" dt="2023-12-18T09:31:01.260" v="39"/>
            <ac:spMkLst>
              <pc:docMk/>
              <pc:sldMasterMk cId="2210802432" sldId="2147483648"/>
              <pc:sldLayoutMk cId="3048398312" sldId="2147483655"/>
              <ac:spMk id="14" creationId="{00000000-0000-0000-0000-000000000000}"/>
            </ac:spMkLst>
          </pc:spChg>
        </pc:sldLayoutChg>
        <pc:sldLayoutChg chg="modSp mod">
          <pc:chgData name="Tonje Steen" userId="S::tonje.steen@kreftforeningen.no::895f1f23-5f1b-4d71-890f-40ffad013ed3" providerId="AD" clId="Web-{1E7CF29E-4429-4354-B011-503A1B4E0739}" dt="2023-12-18T09:31:01.260" v="39"/>
          <pc:sldLayoutMkLst>
            <pc:docMk/>
            <pc:sldMasterMk cId="2210802432" sldId="2147483648"/>
            <pc:sldLayoutMk cId="224265997" sldId="2147483657"/>
          </pc:sldLayoutMkLst>
          <pc:spChg chg="mod">
            <ac:chgData name="Tonje Steen" userId="S::tonje.steen@kreftforeningen.no::895f1f23-5f1b-4d71-890f-40ffad013ed3" providerId="AD" clId="Web-{1E7CF29E-4429-4354-B011-503A1B4E0739}" dt="2023-12-18T09:31:01.260" v="39"/>
            <ac:spMkLst>
              <pc:docMk/>
              <pc:sldMasterMk cId="2210802432" sldId="2147483648"/>
              <pc:sldLayoutMk cId="224265997" sldId="2147483657"/>
              <ac:spMk id="20" creationId="{00000000-0000-0000-0000-000000000000}"/>
            </ac:spMkLst>
          </pc:spChg>
        </pc:sldLayoutChg>
        <pc:sldLayoutChg chg="modSp mod">
          <pc:chgData name="Tonje Steen" userId="S::tonje.steen@kreftforeningen.no::895f1f23-5f1b-4d71-890f-40ffad013ed3" providerId="AD" clId="Web-{1E7CF29E-4429-4354-B011-503A1B4E0739}" dt="2023-12-18T09:31:01.260" v="39"/>
          <pc:sldLayoutMkLst>
            <pc:docMk/>
            <pc:sldMasterMk cId="2210802432" sldId="2147483648"/>
            <pc:sldLayoutMk cId="2357692829" sldId="2147483661"/>
          </pc:sldLayoutMkLst>
          <pc:spChg chg="mod">
            <ac:chgData name="Tonje Steen" userId="S::tonje.steen@kreftforeningen.no::895f1f23-5f1b-4d71-890f-40ffad013ed3" providerId="AD" clId="Web-{1E7CF29E-4429-4354-B011-503A1B4E0739}" dt="2023-12-18T09:31:01.260" v="39"/>
            <ac:spMkLst>
              <pc:docMk/>
              <pc:sldMasterMk cId="2210802432" sldId="2147483648"/>
              <pc:sldLayoutMk cId="2357692829" sldId="2147483661"/>
              <ac:spMk id="15" creationId="{00000000-0000-0000-0000-000000000000}"/>
            </ac:spMkLst>
          </pc:spChg>
        </pc:sldLayoutChg>
        <pc:sldLayoutChg chg="modSp mod">
          <pc:chgData name="Tonje Steen" userId="S::tonje.steen@kreftforeningen.no::895f1f23-5f1b-4d71-890f-40ffad013ed3" providerId="AD" clId="Web-{1E7CF29E-4429-4354-B011-503A1B4E0739}" dt="2023-12-18T09:31:01.260" v="39"/>
          <pc:sldLayoutMkLst>
            <pc:docMk/>
            <pc:sldMasterMk cId="2210802432" sldId="2147483648"/>
            <pc:sldLayoutMk cId="951903257" sldId="2147483663"/>
          </pc:sldLayoutMkLst>
          <pc:spChg chg="mod">
            <ac:chgData name="Tonje Steen" userId="S::tonje.steen@kreftforeningen.no::895f1f23-5f1b-4d71-890f-40ffad013ed3" providerId="AD" clId="Web-{1E7CF29E-4429-4354-B011-503A1B4E0739}" dt="2023-12-18T09:31:01.260" v="39"/>
            <ac:spMkLst>
              <pc:docMk/>
              <pc:sldMasterMk cId="2210802432" sldId="2147483648"/>
              <pc:sldLayoutMk cId="951903257" sldId="2147483663"/>
              <ac:spMk id="15" creationId="{00000000-0000-0000-0000-000000000000}"/>
            </ac:spMkLst>
          </pc:spChg>
        </pc:sldLayoutChg>
        <pc:sldLayoutChg chg="modSp mod">
          <pc:chgData name="Tonje Steen" userId="S::tonje.steen@kreftforeningen.no::895f1f23-5f1b-4d71-890f-40ffad013ed3" providerId="AD" clId="Web-{1E7CF29E-4429-4354-B011-503A1B4E0739}" dt="2023-12-18T09:31:01.260" v="39"/>
          <pc:sldLayoutMkLst>
            <pc:docMk/>
            <pc:sldMasterMk cId="2210802432" sldId="2147483648"/>
            <pc:sldLayoutMk cId="1821204933" sldId="2147483666"/>
          </pc:sldLayoutMkLst>
          <pc:spChg chg="mod">
            <ac:chgData name="Tonje Steen" userId="S::tonje.steen@kreftforeningen.no::895f1f23-5f1b-4d71-890f-40ffad013ed3" providerId="AD" clId="Web-{1E7CF29E-4429-4354-B011-503A1B4E0739}" dt="2023-12-18T09:31:01.260" v="39"/>
            <ac:spMkLst>
              <pc:docMk/>
              <pc:sldMasterMk cId="2210802432" sldId="2147483648"/>
              <pc:sldLayoutMk cId="1821204933" sldId="2147483666"/>
              <ac:spMk id="15" creationId="{00000000-0000-0000-0000-000000000000}"/>
            </ac:spMkLst>
          </pc:spChg>
        </pc:sldLayoutChg>
        <pc:sldLayoutChg chg="modSp mod">
          <pc:chgData name="Tonje Steen" userId="S::tonje.steen@kreftforeningen.no::895f1f23-5f1b-4d71-890f-40ffad013ed3" providerId="AD" clId="Web-{1E7CF29E-4429-4354-B011-503A1B4E0739}" dt="2023-12-18T09:31:01.260" v="39"/>
          <pc:sldLayoutMkLst>
            <pc:docMk/>
            <pc:sldMasterMk cId="2210802432" sldId="2147483648"/>
            <pc:sldLayoutMk cId="3167163726" sldId="2147483667"/>
          </pc:sldLayoutMkLst>
          <pc:spChg chg="mod">
            <ac:chgData name="Tonje Steen" userId="S::tonje.steen@kreftforeningen.no::895f1f23-5f1b-4d71-890f-40ffad013ed3" providerId="AD" clId="Web-{1E7CF29E-4429-4354-B011-503A1B4E0739}" dt="2023-12-18T09:31:01.260" v="39"/>
            <ac:spMkLst>
              <pc:docMk/>
              <pc:sldMasterMk cId="2210802432" sldId="2147483648"/>
              <pc:sldLayoutMk cId="3167163726" sldId="2147483667"/>
              <ac:spMk id="7" creationId="{00000000-0000-0000-0000-000000000000}"/>
            </ac:spMkLst>
          </pc:spChg>
        </pc:sldLayoutChg>
        <pc:sldLayoutChg chg="modSp mod">
          <pc:chgData name="Tonje Steen" userId="S::tonje.steen@kreftforeningen.no::895f1f23-5f1b-4d71-890f-40ffad013ed3" providerId="AD" clId="Web-{1E7CF29E-4429-4354-B011-503A1B4E0739}" dt="2023-12-18T09:31:01.260" v="39"/>
          <pc:sldLayoutMkLst>
            <pc:docMk/>
            <pc:sldMasterMk cId="2210802432" sldId="2147483648"/>
            <pc:sldLayoutMk cId="4053956860" sldId="2147483668"/>
          </pc:sldLayoutMkLst>
          <pc:spChg chg="mod">
            <ac:chgData name="Tonje Steen" userId="S::tonje.steen@kreftforeningen.no::895f1f23-5f1b-4d71-890f-40ffad013ed3" providerId="AD" clId="Web-{1E7CF29E-4429-4354-B011-503A1B4E0739}" dt="2023-12-18T09:31:01.260" v="39"/>
            <ac:spMkLst>
              <pc:docMk/>
              <pc:sldMasterMk cId="2210802432" sldId="2147483648"/>
              <pc:sldLayoutMk cId="4053956860" sldId="2147483668"/>
              <ac:spMk id="6" creationId="{00000000-0000-0000-0000-000000000000}"/>
            </ac:spMkLst>
          </pc:spChg>
        </pc:sldLayoutChg>
        <pc:sldLayoutChg chg="modSp mod">
          <pc:chgData name="Tonje Steen" userId="S::tonje.steen@kreftforeningen.no::895f1f23-5f1b-4d71-890f-40ffad013ed3" providerId="AD" clId="Web-{1E7CF29E-4429-4354-B011-503A1B4E0739}" dt="2023-12-18T09:31:01.260" v="39"/>
          <pc:sldLayoutMkLst>
            <pc:docMk/>
            <pc:sldMasterMk cId="2210802432" sldId="2147483648"/>
            <pc:sldLayoutMk cId="852046436" sldId="2147483669"/>
          </pc:sldLayoutMkLst>
          <pc:spChg chg="mod">
            <ac:chgData name="Tonje Steen" userId="S::tonje.steen@kreftforeningen.no::895f1f23-5f1b-4d71-890f-40ffad013ed3" providerId="AD" clId="Web-{1E7CF29E-4429-4354-B011-503A1B4E0739}" dt="2023-12-18T09:31:01.260" v="39"/>
            <ac:spMkLst>
              <pc:docMk/>
              <pc:sldMasterMk cId="2210802432" sldId="2147483648"/>
              <pc:sldLayoutMk cId="852046436" sldId="2147483669"/>
              <ac:spMk id="4" creationId="{00000000-0000-0000-0000-000000000000}"/>
            </ac:spMkLst>
          </pc:spChg>
        </pc:sldLayoutChg>
        <pc:sldLayoutChg chg="modSp mod">
          <pc:chgData name="Tonje Steen" userId="S::tonje.steen@kreftforeningen.no::895f1f23-5f1b-4d71-890f-40ffad013ed3" providerId="AD" clId="Web-{1E7CF29E-4429-4354-B011-503A1B4E0739}" dt="2023-12-18T09:31:01.260" v="39"/>
          <pc:sldLayoutMkLst>
            <pc:docMk/>
            <pc:sldMasterMk cId="2210802432" sldId="2147483648"/>
            <pc:sldLayoutMk cId="3612342015" sldId="2147483670"/>
          </pc:sldLayoutMkLst>
          <pc:spChg chg="mod">
            <ac:chgData name="Tonje Steen" userId="S::tonje.steen@kreftforeningen.no::895f1f23-5f1b-4d71-890f-40ffad013ed3" providerId="AD" clId="Web-{1E7CF29E-4429-4354-B011-503A1B4E0739}" dt="2023-12-18T09:31:01.260" v="39"/>
            <ac:spMkLst>
              <pc:docMk/>
              <pc:sldMasterMk cId="2210802432" sldId="2147483648"/>
              <pc:sldLayoutMk cId="3612342015" sldId="2147483670"/>
              <ac:spMk id="4" creationId="{00000000-0000-0000-0000-000000000000}"/>
            </ac:spMkLst>
          </pc:spChg>
        </pc:sldLayoutChg>
        <pc:sldLayoutChg chg="modSp mod">
          <pc:chgData name="Tonje Steen" userId="S::tonje.steen@kreftforeningen.no::895f1f23-5f1b-4d71-890f-40ffad013ed3" providerId="AD" clId="Web-{1E7CF29E-4429-4354-B011-503A1B4E0739}" dt="2023-12-18T09:31:01.260" v="39"/>
          <pc:sldLayoutMkLst>
            <pc:docMk/>
            <pc:sldMasterMk cId="2210802432" sldId="2147483648"/>
            <pc:sldLayoutMk cId="852046436" sldId="2147483671"/>
          </pc:sldLayoutMkLst>
          <pc:spChg chg="mod">
            <ac:chgData name="Tonje Steen" userId="S::tonje.steen@kreftforeningen.no::895f1f23-5f1b-4d71-890f-40ffad013ed3" providerId="AD" clId="Web-{1E7CF29E-4429-4354-B011-503A1B4E0739}" dt="2023-12-18T09:31:01.260" v="39"/>
            <ac:spMkLst>
              <pc:docMk/>
              <pc:sldMasterMk cId="2210802432" sldId="2147483648"/>
              <pc:sldLayoutMk cId="852046436" sldId="2147483671"/>
              <ac:spMk id="4" creationId="{00000000-0000-0000-0000-000000000000}"/>
            </ac:spMkLst>
          </pc:spChg>
        </pc:sldLayoutChg>
        <pc:sldLayoutChg chg="modSp mod">
          <pc:chgData name="Tonje Steen" userId="S::tonje.steen@kreftforeningen.no::895f1f23-5f1b-4d71-890f-40ffad013ed3" providerId="AD" clId="Web-{1E7CF29E-4429-4354-B011-503A1B4E0739}" dt="2023-12-18T09:31:01.260" v="39"/>
          <pc:sldLayoutMkLst>
            <pc:docMk/>
            <pc:sldMasterMk cId="2210802432" sldId="2147483648"/>
            <pc:sldLayoutMk cId="852046436" sldId="2147483672"/>
          </pc:sldLayoutMkLst>
          <pc:spChg chg="mod">
            <ac:chgData name="Tonje Steen" userId="S::tonje.steen@kreftforeningen.no::895f1f23-5f1b-4d71-890f-40ffad013ed3" providerId="AD" clId="Web-{1E7CF29E-4429-4354-B011-503A1B4E0739}" dt="2023-12-18T09:31:01.260" v="39"/>
            <ac:spMkLst>
              <pc:docMk/>
              <pc:sldMasterMk cId="2210802432" sldId="2147483648"/>
              <pc:sldLayoutMk cId="852046436" sldId="2147483672"/>
              <ac:spMk id="4" creationId="{00000000-0000-0000-0000-000000000000}"/>
            </ac:spMkLst>
          </pc:spChg>
        </pc:sldLayoutChg>
        <pc:sldLayoutChg chg="modSp mod">
          <pc:chgData name="Tonje Steen" userId="S::tonje.steen@kreftforeningen.no::895f1f23-5f1b-4d71-890f-40ffad013ed3" providerId="AD" clId="Web-{1E7CF29E-4429-4354-B011-503A1B4E0739}" dt="2023-12-18T09:31:01.260" v="39"/>
          <pc:sldLayoutMkLst>
            <pc:docMk/>
            <pc:sldMasterMk cId="2210802432" sldId="2147483648"/>
            <pc:sldLayoutMk cId="3612342015" sldId="2147483673"/>
          </pc:sldLayoutMkLst>
          <pc:spChg chg="mod">
            <ac:chgData name="Tonje Steen" userId="S::tonje.steen@kreftforeningen.no::895f1f23-5f1b-4d71-890f-40ffad013ed3" providerId="AD" clId="Web-{1E7CF29E-4429-4354-B011-503A1B4E0739}" dt="2023-12-18T09:31:01.260" v="39"/>
            <ac:spMkLst>
              <pc:docMk/>
              <pc:sldMasterMk cId="2210802432" sldId="2147483648"/>
              <pc:sldLayoutMk cId="3612342015" sldId="2147483673"/>
              <ac:spMk id="4" creationId="{00000000-0000-0000-0000-000000000000}"/>
            </ac:spMkLst>
          </pc:spChg>
        </pc:sldLayoutChg>
        <pc:sldLayoutChg chg="modSp mod">
          <pc:chgData name="Tonje Steen" userId="S::tonje.steen@kreftforeningen.no::895f1f23-5f1b-4d71-890f-40ffad013ed3" providerId="AD" clId="Web-{1E7CF29E-4429-4354-B011-503A1B4E0739}" dt="2023-12-18T09:31:01.260" v="39"/>
          <pc:sldLayoutMkLst>
            <pc:docMk/>
            <pc:sldMasterMk cId="2210802432" sldId="2147483648"/>
            <pc:sldLayoutMk cId="3612342015" sldId="2147483674"/>
          </pc:sldLayoutMkLst>
          <pc:spChg chg="mod">
            <ac:chgData name="Tonje Steen" userId="S::tonje.steen@kreftforeningen.no::895f1f23-5f1b-4d71-890f-40ffad013ed3" providerId="AD" clId="Web-{1E7CF29E-4429-4354-B011-503A1B4E0739}" dt="2023-12-18T09:31:01.260" v="39"/>
            <ac:spMkLst>
              <pc:docMk/>
              <pc:sldMasterMk cId="2210802432" sldId="2147483648"/>
              <pc:sldLayoutMk cId="3612342015" sldId="2147483674"/>
              <ac:spMk id="4" creationId="{00000000-0000-0000-0000-000000000000}"/>
            </ac:spMkLst>
          </pc:spChg>
        </pc:sldLayoutChg>
      </pc:sldMasterChg>
    </pc:docChg>
  </pc:docChgLst>
  <pc:docChgLst>
    <pc:chgData name="Tonje Steen" userId="895f1f23-5f1b-4d71-890f-40ffad013ed3" providerId="ADAL" clId="{62AC5C8F-E900-49DE-9620-0FF029CDFE2B}"/>
    <pc:docChg chg="modSld sldOrd">
      <pc:chgData name="Tonje Steen" userId="895f1f23-5f1b-4d71-890f-40ffad013ed3" providerId="ADAL" clId="{62AC5C8F-E900-49DE-9620-0FF029CDFE2B}" dt="2024-01-09T14:06:03.838" v="1"/>
      <pc:docMkLst>
        <pc:docMk/>
      </pc:docMkLst>
      <pc:sldChg chg="ord">
        <pc:chgData name="Tonje Steen" userId="895f1f23-5f1b-4d71-890f-40ffad013ed3" providerId="ADAL" clId="{62AC5C8F-E900-49DE-9620-0FF029CDFE2B}" dt="2024-01-09T14:06:03.838" v="1"/>
        <pc:sldMkLst>
          <pc:docMk/>
          <pc:sldMk cId="1759179211" sldId="362"/>
        </pc:sldMkLst>
      </pc:sldChg>
    </pc:docChg>
  </pc:docChgLst>
  <pc:docChgLst>
    <pc:chgData name="Marthe Jansen" userId="S::marthe.jansen@kreftforeningen.no::c1571ac9-0dc4-4743-9245-4a56c3e8d28f" providerId="AD" clId="Web-{8126926A-9801-4CA6-9439-86748FF49D35}"/>
    <pc:docChg chg="sldOrd">
      <pc:chgData name="Marthe Jansen" userId="S::marthe.jansen@kreftforeningen.no::c1571ac9-0dc4-4743-9245-4a56c3e8d28f" providerId="AD" clId="Web-{8126926A-9801-4CA6-9439-86748FF49D35}" dt="2023-08-09T06:43:54.017" v="0"/>
      <pc:docMkLst>
        <pc:docMk/>
      </pc:docMkLst>
      <pc:sldChg chg="ord">
        <pc:chgData name="Marthe Jansen" userId="S::marthe.jansen@kreftforeningen.no::c1571ac9-0dc4-4743-9245-4a56c3e8d28f" providerId="AD" clId="Web-{8126926A-9801-4CA6-9439-86748FF49D35}" dt="2023-08-09T06:43:54.017" v="0"/>
        <pc:sldMkLst>
          <pc:docMk/>
          <pc:sldMk cId="953226978" sldId="36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97A79-2153-9F45-AD8B-A4DE617585D4}" type="datetime1">
              <a:rPr lang="en-US" smtClean="0"/>
              <a:pPr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4652D-0228-8147-B73A-A462B962A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2569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671F8-EC37-A545-8172-64BDA83ADF2A}" type="datetime1">
              <a:rPr lang="en-US" smtClean="0"/>
              <a:pPr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27CC3-FCCA-E943-8514-1D3472DB6E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2038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Takk alle som hører på og takk til de som melder seg på som innsamlere!</a:t>
            </a:r>
            <a:endParaRPr lang="no-NB" dirty="0"/>
          </a:p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27CC3-FCCA-E943-8514-1D3472DB6E6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41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Takk for oppmerksomheten og påmeldingen som bøssebærer</a:t>
            </a:r>
            <a:r>
              <a:rPr lang="nb-NO" dirty="0">
                <a:sym typeface="Wingdings" panose="05000000000000000000" pitchFamily="2" charset="2"/>
              </a:rPr>
              <a:t></a:t>
            </a:r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27CC3-FCCA-E943-8514-1D3472DB6E6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59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27CC3-FCCA-E943-8514-1D3472DB6E6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65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Kreftforeningens innsamlingsaksjon er Kreftforeningens årlige innsamlingsaksjon som gjennomføres i mars i hele landet. </a:t>
            </a:r>
          </a:p>
          <a:p>
            <a:r>
              <a:rPr lang="nb-NO" dirty="0"/>
              <a:t>Fra 4. mars til 10. mars vil mange tusen innsamlere besøke norske husstander og samle inn penger til livsviktig forskning. </a:t>
            </a:r>
          </a:p>
          <a:p>
            <a:endParaRPr lang="nb-NO" dirty="0"/>
          </a:p>
          <a:p>
            <a:r>
              <a:rPr lang="nb-NO" dirty="0"/>
              <a:t>Russen er Innsamlingsaksjonen sin aller viktigste samarbeidspartner. De fleste av innsamlerne er russ og elever på videregående skoler. </a:t>
            </a:r>
          </a:p>
          <a:p>
            <a:r>
              <a:rPr lang="nb-NO" dirty="0"/>
              <a:t>Siden 2006 har innsatsen fra russen bidratt til over 470 millioner kroner til kreftsaken!</a:t>
            </a:r>
            <a:endParaRPr lang="no-NB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27CC3-FCCA-E943-8514-1D3472DB6E6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40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Ingen går gjennom livet uten å bli berørt av kreft. Det er brutalt, men sant. Når en vi kjenner, er glad </a:t>
            </a:r>
            <a:r>
              <a:rPr lang="nb-NO">
                <a:effectLst/>
              </a:rPr>
              <a:t>i </a:t>
            </a:r>
            <a:r>
              <a:rPr lang="nb-NO"/>
              <a:t>eller til </a:t>
            </a:r>
            <a:r>
              <a:rPr lang="nb-NO">
                <a:effectLst/>
              </a:rPr>
              <a:t>og </a:t>
            </a:r>
            <a:r>
              <a:rPr lang="nb-NO"/>
              <a:t>med elsker, får kreft</a:t>
            </a:r>
            <a:r>
              <a:rPr lang="nb-NO">
                <a:effectLst/>
              </a:rPr>
              <a:t>, er </a:t>
            </a:r>
            <a:r>
              <a:rPr lang="nb-NO"/>
              <a:t>vårt største ønske </a:t>
            </a:r>
            <a:r>
              <a:rPr lang="nb-NO">
                <a:effectLst/>
              </a:rPr>
              <a:t>at </a:t>
            </a:r>
            <a:r>
              <a:rPr lang="nb-NO"/>
              <a:t>de </a:t>
            </a:r>
            <a:r>
              <a:rPr lang="nb-NO">
                <a:effectLst/>
              </a:rPr>
              <a:t>skal </a:t>
            </a:r>
            <a:r>
              <a:rPr lang="nb-NO"/>
              <a:t>bli friske igjen</a:t>
            </a:r>
            <a:r>
              <a:rPr lang="nb-NO">
                <a:effectLst/>
              </a:rPr>
              <a:t>. </a:t>
            </a:r>
            <a:r>
              <a:rPr lang="nb-NO"/>
              <a:t>Vi vil at de </a:t>
            </a:r>
            <a:r>
              <a:rPr lang="nb-NO">
                <a:effectLst/>
              </a:rPr>
              <a:t>skal få </a:t>
            </a:r>
            <a:r>
              <a:rPr lang="nb-NO"/>
              <a:t>den aller beste behandlingen</a:t>
            </a:r>
            <a:r>
              <a:rPr lang="nb-NO">
                <a:effectLst/>
              </a:rPr>
              <a:t>. </a:t>
            </a:r>
            <a:r>
              <a:rPr lang="nb-NO"/>
              <a:t>Vi vil ikke miste dem. </a:t>
            </a:r>
          </a:p>
          <a:p>
            <a:r>
              <a:rPr lang="nb-NO" dirty="0"/>
              <a:t> </a:t>
            </a:r>
            <a:endParaRPr lang="nb-NO" dirty="0">
              <a:cs typeface="Calibri"/>
            </a:endParaRPr>
          </a:p>
          <a:p>
            <a:r>
              <a:rPr lang="nb-NO"/>
              <a:t>Flere </a:t>
            </a:r>
            <a:r>
              <a:rPr lang="nb-NO">
                <a:effectLst/>
              </a:rPr>
              <a:t>og </a:t>
            </a:r>
            <a:r>
              <a:rPr lang="nb-NO"/>
              <a:t>flere kommer dessverre til å få kreft </a:t>
            </a:r>
            <a:r>
              <a:rPr lang="nb-NO">
                <a:effectLst/>
              </a:rPr>
              <a:t>i </a:t>
            </a:r>
            <a:r>
              <a:rPr lang="nb-NO"/>
              <a:t>årene </a:t>
            </a:r>
            <a:r>
              <a:rPr lang="nb-NO">
                <a:effectLst/>
              </a:rPr>
              <a:t>som </a:t>
            </a:r>
            <a:r>
              <a:rPr lang="nb-NO"/>
              <a:t>kommer</a:t>
            </a:r>
            <a:r>
              <a:rPr lang="nb-NO">
                <a:effectLst/>
              </a:rPr>
              <a:t>. </a:t>
            </a:r>
            <a:r>
              <a:rPr lang="nb-NO"/>
              <a:t>Heldigvis vil </a:t>
            </a:r>
            <a:r>
              <a:rPr lang="nb-NO">
                <a:effectLst/>
              </a:rPr>
              <a:t>de fleste </a:t>
            </a:r>
            <a:r>
              <a:rPr lang="nb-NO"/>
              <a:t>overleve</a:t>
            </a:r>
            <a:r>
              <a:rPr lang="nb-NO">
                <a:effectLst/>
              </a:rPr>
              <a:t>, </a:t>
            </a:r>
            <a:r>
              <a:rPr lang="nb-NO"/>
              <a:t>men vi </a:t>
            </a:r>
            <a:r>
              <a:rPr lang="nb-NO">
                <a:effectLst/>
              </a:rPr>
              <a:t>har </a:t>
            </a:r>
            <a:r>
              <a:rPr lang="nb-NO"/>
              <a:t>fremdeles mange liv å redde.  </a:t>
            </a:r>
          </a:p>
          <a:p>
            <a:r>
              <a:rPr lang="nb-NO" dirty="0"/>
              <a:t> </a:t>
            </a:r>
            <a:endParaRPr lang="nb-NO" dirty="0">
              <a:cs typeface="Calibri"/>
            </a:endParaRPr>
          </a:p>
          <a:p>
            <a:r>
              <a:rPr lang="nb-NO"/>
              <a:t>For noen vil </a:t>
            </a:r>
            <a:r>
              <a:rPr lang="nb-NO">
                <a:effectLst/>
              </a:rPr>
              <a:t>sykdommen </a:t>
            </a:r>
            <a:r>
              <a:rPr lang="nb-NO"/>
              <a:t>spre </a:t>
            </a:r>
            <a:r>
              <a:rPr lang="nb-NO">
                <a:effectLst/>
              </a:rPr>
              <a:t>seg</a:t>
            </a:r>
            <a:r>
              <a:rPr lang="nb-NO"/>
              <a:t>,</a:t>
            </a:r>
            <a:r>
              <a:rPr lang="nb-NO">
                <a:effectLst/>
              </a:rPr>
              <a:t> og legene </a:t>
            </a:r>
            <a:r>
              <a:rPr lang="nb-NO"/>
              <a:t>kan gå </a:t>
            </a:r>
            <a:r>
              <a:rPr lang="nb-NO">
                <a:effectLst/>
              </a:rPr>
              <a:t>tomme for livreddende </a:t>
            </a:r>
            <a:r>
              <a:rPr lang="nb-NO"/>
              <a:t>medisiner</a:t>
            </a:r>
            <a:r>
              <a:rPr lang="nb-NO">
                <a:effectLst/>
              </a:rPr>
              <a:t>. </a:t>
            </a:r>
            <a:r>
              <a:rPr lang="nb-NO"/>
              <a:t>Disse </a:t>
            </a:r>
            <a:r>
              <a:rPr lang="nb-NO">
                <a:effectLst/>
              </a:rPr>
              <a:t>pasientene </a:t>
            </a:r>
            <a:r>
              <a:rPr lang="nb-NO"/>
              <a:t>skal få tilbud om </a:t>
            </a:r>
            <a:r>
              <a:rPr lang="nb-NO">
                <a:effectLst/>
              </a:rPr>
              <a:t>en </a:t>
            </a:r>
            <a:r>
              <a:rPr lang="nb-NO"/>
              <a:t>gentest </a:t>
            </a:r>
            <a:r>
              <a:rPr lang="nb-NO">
                <a:effectLst/>
              </a:rPr>
              <a:t>av </a:t>
            </a:r>
            <a:r>
              <a:rPr lang="nb-NO"/>
              <a:t>svulsten</a:t>
            </a:r>
            <a:r>
              <a:rPr lang="nb-NO">
                <a:effectLst/>
              </a:rPr>
              <a:t>, som </a:t>
            </a:r>
            <a:r>
              <a:rPr lang="nb-NO"/>
              <a:t>kan fortelle hvilken behandling som har best effekt</a:t>
            </a:r>
            <a:r>
              <a:rPr lang="nb-NO">
                <a:effectLst/>
              </a:rPr>
              <a:t>. </a:t>
            </a:r>
            <a:r>
              <a:rPr lang="nb-NO"/>
              <a:t>Hvis flere får </a:t>
            </a:r>
            <a:r>
              <a:rPr lang="nb-NO">
                <a:effectLst/>
              </a:rPr>
              <a:t>skreddersydd behandling</a:t>
            </a:r>
            <a:r>
              <a:rPr lang="nb-NO"/>
              <a:t> tidligere, vil flere få lange, gode liv</a:t>
            </a:r>
            <a:r>
              <a:rPr lang="nb-NO">
                <a:effectLst/>
              </a:rPr>
              <a:t>.</a:t>
            </a:r>
            <a:r>
              <a:rPr lang="nb-NO"/>
              <a:t> </a:t>
            </a:r>
          </a:p>
          <a:p>
            <a:r>
              <a:rPr lang="nb-NO" dirty="0"/>
              <a:t> </a:t>
            </a:r>
            <a:endParaRPr lang="nb-NO" dirty="0">
              <a:cs typeface="Calibri"/>
            </a:endParaRPr>
          </a:p>
          <a:p>
            <a:r>
              <a:rPr lang="nb-NO">
                <a:effectLst/>
              </a:rPr>
              <a:t>Pengene fra Kreftforeningens innsamlingsaksjon </a:t>
            </a:r>
            <a:r>
              <a:rPr lang="nb-NO"/>
              <a:t>går til forskning slik </a:t>
            </a:r>
            <a:r>
              <a:rPr lang="nb-NO">
                <a:effectLst/>
              </a:rPr>
              <a:t>at alle kreftpasienter </a:t>
            </a:r>
            <a:r>
              <a:rPr lang="nb-NO"/>
              <a:t>som kan ha nytte av det, </a:t>
            </a:r>
            <a:r>
              <a:rPr lang="nb-NO">
                <a:effectLst/>
              </a:rPr>
              <a:t>får tilbud om en gentest</a:t>
            </a:r>
            <a:r>
              <a:rPr lang="nb-NO"/>
              <a:t> og den beste behandlingen basert </a:t>
            </a:r>
            <a:r>
              <a:rPr lang="nb-NO">
                <a:effectLst/>
              </a:rPr>
              <a:t>på </a:t>
            </a:r>
            <a:r>
              <a:rPr lang="nb-NO"/>
              <a:t>resultatene</a:t>
            </a:r>
            <a:r>
              <a:rPr lang="nb-NO">
                <a:effectLst/>
              </a:rPr>
              <a:t>.</a:t>
            </a:r>
            <a:r>
              <a:rPr lang="nb-NO"/>
              <a:t> </a:t>
            </a:r>
          </a:p>
          <a:p>
            <a:r>
              <a:rPr lang="nb-NO" dirty="0"/>
              <a:t> </a:t>
            </a:r>
            <a:endParaRPr lang="nb-NO" dirty="0">
              <a:cs typeface="Calibri"/>
            </a:endParaRPr>
          </a:p>
          <a:p>
            <a:r>
              <a:rPr lang="nb-NO">
                <a:effectLst/>
              </a:rPr>
              <a:t>Støtt forskning på morgendagens kreftbehandling.</a:t>
            </a:r>
            <a:r>
              <a:rPr lang="nb-NO"/>
              <a:t> For alle som lever med kreft nå – og for alle som kommer til å få det. 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27CC3-FCCA-E943-8514-1D3472DB6E6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66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kan gjøre en forskjell ved å stille opp som innsamlere.</a:t>
            </a:r>
          </a:p>
          <a:p>
            <a:r>
              <a:rPr lang="nb-NO" dirty="0"/>
              <a:t>I år kommer vi uten bøsse, men skal samle inn ved å bruke Vipps. </a:t>
            </a:r>
            <a:endParaRPr lang="no-NB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27CC3-FCCA-E943-8514-1D3472DB6E6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74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o-NB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27CC3-FCCA-E943-8514-1D3472DB6E6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98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Legg inn informasjon om dato og klokkeslett for når dere skal ha innsamling.  SØNDAG 10. mars 16-18</a:t>
            </a:r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27CC3-FCCA-E943-8514-1D3472DB6E6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7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Opprett en digital innsamling – her er et hav av muligheter for å være kreative nå</a:t>
            </a:r>
          </a:p>
          <a:p>
            <a:r>
              <a:rPr lang="nb-NO" dirty="0"/>
              <a:t>Informer alle deres medelever om den digitale innsamlingen som er opprettet for skolen. </a:t>
            </a:r>
          </a:p>
          <a:p>
            <a:r>
              <a:rPr lang="nb-NO" dirty="0"/>
              <a:t>Suksesskriteriet er at så mange som mulig deler lenken i alle sine kanaler, og oppfordrer alle kjente til å støtte! </a:t>
            </a:r>
            <a:r>
              <a:rPr lang="nb-NO" dirty="0">
                <a:sym typeface="Wingdings" panose="05000000000000000000" pitchFamily="2" charset="2"/>
              </a:rPr>
              <a:t></a:t>
            </a:r>
            <a:br>
              <a:rPr lang="nb-NO" dirty="0">
                <a:sym typeface="Wingdings" panose="05000000000000000000" pitchFamily="2" charset="2"/>
              </a:rPr>
            </a:br>
            <a:endParaRPr lang="nb-NO" dirty="0">
              <a:sym typeface="Wingdings" panose="05000000000000000000" pitchFamily="2" charset="2"/>
            </a:endParaRPr>
          </a:p>
          <a:p>
            <a:r>
              <a:rPr lang="nb-NO" dirty="0">
                <a:sym typeface="Wingdings" panose="05000000000000000000" pitchFamily="2" charset="2"/>
              </a:rPr>
              <a:t>Husk å takk alle som gir en donasjon til deres innsamling (gjøres av medlem/-er i komiteen)</a:t>
            </a:r>
          </a:p>
          <a:p>
            <a:r>
              <a:rPr lang="nb-NO" dirty="0"/>
              <a:t>r dere samler inn penger.</a:t>
            </a:r>
            <a:endParaRPr lang="no-NB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27CC3-FCCA-E943-8514-1D3472DB6E6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85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Presiser viktigheten av å melde seg som innsamler NÅ!</a:t>
            </a:r>
            <a:endParaRPr lang="no-NB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27CC3-FCCA-E943-8514-1D3472DB6E6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16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_bg_5_N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361188"/>
            <a:ext cx="8418576" cy="4992624"/>
          </a:xfrm>
          <a:prstGeom prst="rect">
            <a:avLst/>
          </a:prstGeom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F36F-D85B-CA4C-8BC8-EDFC3522FE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1509419" y="5362470"/>
            <a:ext cx="6890533" cy="360000"/>
          </a:xfrm>
        </p:spPr>
        <p:txBody>
          <a:bodyPr/>
          <a:lstStyle/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/>
          </a:p>
        </p:txBody>
      </p:sp>
      <p:pic>
        <p:nvPicPr>
          <p:cNvPr id="6" name="Picture 6" descr="Kreftforeningen_webadresse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2311400"/>
            <a:ext cx="5816600" cy="109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88" y="5400088"/>
            <a:ext cx="272128" cy="26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46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9419" y="5362470"/>
            <a:ext cx="6890533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9952" y="5355000"/>
            <a:ext cx="567765" cy="360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8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fld id="{E983F36F-D85B-CA4C-8BC8-EDFC3522FE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366069" y="725831"/>
            <a:ext cx="8417932" cy="3508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60000" y="361236"/>
            <a:ext cx="8424000" cy="3723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2" name="Plassholder for innhold 2"/>
          <p:cNvSpPr>
            <a:spLocks noGrp="1"/>
          </p:cNvSpPr>
          <p:nvPr>
            <p:ph sz="quarter" idx="13"/>
          </p:nvPr>
        </p:nvSpPr>
        <p:spPr>
          <a:xfrm>
            <a:off x="366713" y="1209675"/>
            <a:ext cx="4068000" cy="3654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Plassholder for innhold 2"/>
          <p:cNvSpPr>
            <a:spLocks noGrp="1"/>
          </p:cNvSpPr>
          <p:nvPr>
            <p:ph sz="quarter" idx="14"/>
          </p:nvPr>
        </p:nvSpPr>
        <p:spPr>
          <a:xfrm>
            <a:off x="4716000" y="1209675"/>
            <a:ext cx="4068000" cy="3654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57692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725137" y="367470"/>
            <a:ext cx="4070383" cy="4995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Sett inn bilde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359999" y="726329"/>
            <a:ext cx="4067387" cy="3508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9419" y="5362470"/>
            <a:ext cx="6890533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9952" y="5355000"/>
            <a:ext cx="567765" cy="360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8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fld id="{E983F36F-D85B-CA4C-8BC8-EDFC3522FE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60000" y="361236"/>
            <a:ext cx="4067386" cy="3723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Plassholder for innhold 2"/>
          <p:cNvSpPr>
            <a:spLocks noGrp="1"/>
          </p:cNvSpPr>
          <p:nvPr>
            <p:ph sz="quarter" idx="14"/>
          </p:nvPr>
        </p:nvSpPr>
        <p:spPr>
          <a:xfrm>
            <a:off x="366713" y="1209675"/>
            <a:ext cx="4068000" cy="3654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4265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360936" y="1209524"/>
            <a:ext cx="4067064" cy="4152945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742179" y="1209524"/>
            <a:ext cx="4053341" cy="4152945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360935" y="725831"/>
            <a:ext cx="8434856" cy="3508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9419" y="5362470"/>
            <a:ext cx="6890533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9952" y="5355000"/>
            <a:ext cx="567765" cy="360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8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fld id="{E983F36F-D85B-CA4C-8BC8-EDFC3522FE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60000" y="361236"/>
            <a:ext cx="8435520" cy="3723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204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360000" y="359999"/>
            <a:ext cx="4040624" cy="499500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Sett inn bilde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702091" y="726329"/>
            <a:ext cx="4081910" cy="3508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Title 5"/>
          <p:cNvSpPr>
            <a:spLocks noGrp="1"/>
          </p:cNvSpPr>
          <p:nvPr>
            <p:ph type="title"/>
          </p:nvPr>
        </p:nvSpPr>
        <p:spPr>
          <a:xfrm>
            <a:off x="4702091" y="366777"/>
            <a:ext cx="4081909" cy="372382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9419" y="5362470"/>
            <a:ext cx="6890533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9952" y="5355000"/>
            <a:ext cx="567765" cy="360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8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fld id="{E983F36F-D85B-CA4C-8BC8-EDFC3522FE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lassholder for innhold 2"/>
          <p:cNvSpPr>
            <a:spLocks noGrp="1"/>
          </p:cNvSpPr>
          <p:nvPr>
            <p:ph sz="quarter" idx="14"/>
          </p:nvPr>
        </p:nvSpPr>
        <p:spPr>
          <a:xfrm>
            <a:off x="4716000" y="1209675"/>
            <a:ext cx="4068000" cy="3654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51903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9419" y="5362470"/>
            <a:ext cx="6890533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9952" y="5355000"/>
            <a:ext cx="567765" cy="360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8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fld id="{E983F36F-D85B-CA4C-8BC8-EDFC3522FE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163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9419" y="5362470"/>
            <a:ext cx="6890533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9952" y="5355000"/>
            <a:ext cx="567765" cy="360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8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fld id="{E983F36F-D85B-CA4C-8BC8-EDFC3522FE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956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PT_bg_4_N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361188"/>
            <a:ext cx="8418576" cy="4992624"/>
          </a:xfrm>
          <a:prstGeom prst="rect">
            <a:avLst/>
          </a:prstGeom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F36F-D85B-CA4C-8BC8-EDFC3522FE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1509419" y="5362470"/>
            <a:ext cx="6890533" cy="360000"/>
          </a:xfrm>
        </p:spPr>
        <p:txBody>
          <a:bodyPr/>
          <a:lstStyle/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/>
          </a:p>
        </p:txBody>
      </p:sp>
      <p:pic>
        <p:nvPicPr>
          <p:cNvPr id="6" name="Picture 6" descr="Kreftforeningen_webadresse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2311400"/>
            <a:ext cx="5816600" cy="109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88" y="5400088"/>
            <a:ext cx="272128" cy="26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4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PT_bg_6_N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361188"/>
            <a:ext cx="8418576" cy="4992624"/>
          </a:xfrm>
          <a:prstGeom prst="rect">
            <a:avLst/>
          </a:prstGeom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F36F-D85B-CA4C-8BC8-EDFC3522FE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1509419" y="5362470"/>
            <a:ext cx="6890533" cy="360000"/>
          </a:xfrm>
        </p:spPr>
        <p:txBody>
          <a:bodyPr/>
          <a:lstStyle/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/>
          </a:p>
        </p:txBody>
      </p:sp>
      <p:pic>
        <p:nvPicPr>
          <p:cNvPr id="6" name="Picture 6" descr="Kreftforeningen_webadresse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2311400"/>
            <a:ext cx="5816600" cy="109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88" y="5400088"/>
            <a:ext cx="272128" cy="26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46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tittel og navn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_bg_5_N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361188"/>
            <a:ext cx="8418576" cy="4992624"/>
          </a:xfrm>
          <a:prstGeom prst="rect">
            <a:avLst/>
          </a:prstGeom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F36F-D85B-CA4C-8BC8-EDFC3522FE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1509419" y="5362470"/>
            <a:ext cx="6890533" cy="360000"/>
          </a:xfrm>
        </p:spPr>
        <p:txBody>
          <a:bodyPr/>
          <a:lstStyle/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63688" y="2374872"/>
            <a:ext cx="5616624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ctr">
              <a:defRPr sz="36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b-NO" dirty="0"/>
              <a:t>Foredragstittel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1763688" y="2929508"/>
            <a:ext cx="5616624" cy="609398"/>
          </a:xfrm>
        </p:spPr>
        <p:txBody>
          <a:bodyPr>
            <a:spAutoFit/>
          </a:bodyPr>
          <a:lstStyle>
            <a:lvl1pPr marL="0" indent="0" algn="ctr"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Navn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88" y="5400088"/>
            <a:ext cx="272128" cy="265724"/>
          </a:xfrm>
          <a:prstGeom prst="rect">
            <a:avLst/>
          </a:prstGeom>
        </p:spPr>
      </p:pic>
      <p:pic>
        <p:nvPicPr>
          <p:cNvPr id="14" name="Picture 13" descr="Kreftforeningen_navnetrekk_po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0000" y="5495027"/>
            <a:ext cx="945032" cy="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42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tittel og navn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PT_bg_4_N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361188"/>
            <a:ext cx="8418576" cy="4992624"/>
          </a:xfrm>
          <a:prstGeom prst="rect">
            <a:avLst/>
          </a:prstGeom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F36F-D85B-CA4C-8BC8-EDFC3522FE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1509419" y="5362470"/>
            <a:ext cx="6890533" cy="360000"/>
          </a:xfrm>
        </p:spPr>
        <p:txBody>
          <a:bodyPr/>
          <a:lstStyle/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63688" y="2374872"/>
            <a:ext cx="5616624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ctr">
              <a:defRPr sz="36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b-NO" dirty="0"/>
              <a:t>Foredragstittel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1763688" y="2929508"/>
            <a:ext cx="5616624" cy="609398"/>
          </a:xfrm>
        </p:spPr>
        <p:txBody>
          <a:bodyPr>
            <a:spAutoFit/>
          </a:bodyPr>
          <a:lstStyle>
            <a:lvl1pPr marL="0" indent="0" algn="ctr"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Navn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88" y="5400088"/>
            <a:ext cx="272128" cy="265724"/>
          </a:xfrm>
          <a:prstGeom prst="rect">
            <a:avLst/>
          </a:prstGeom>
        </p:spPr>
      </p:pic>
      <p:pic>
        <p:nvPicPr>
          <p:cNvPr id="14" name="Picture 13" descr="Kreftforeningen_navnetrekk_po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0000" y="5495027"/>
            <a:ext cx="945032" cy="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42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tittel og navn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_bg_6_N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361188"/>
            <a:ext cx="8418576" cy="4992624"/>
          </a:xfrm>
          <a:prstGeom prst="rect">
            <a:avLst/>
          </a:prstGeom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F36F-D85B-CA4C-8BC8-EDFC3522FE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1509419" y="5362470"/>
            <a:ext cx="6890533" cy="360000"/>
          </a:xfrm>
        </p:spPr>
        <p:txBody>
          <a:bodyPr/>
          <a:lstStyle/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63688" y="2374872"/>
            <a:ext cx="5616624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ctr">
              <a:defRPr sz="36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b-NO" dirty="0"/>
              <a:t>Foredragstittel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1763688" y="2929508"/>
            <a:ext cx="5616624" cy="609398"/>
          </a:xfrm>
        </p:spPr>
        <p:txBody>
          <a:bodyPr>
            <a:spAutoFit/>
          </a:bodyPr>
          <a:lstStyle>
            <a:lvl1pPr marL="0" indent="0" algn="ctr"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Navn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88" y="5400088"/>
            <a:ext cx="272128" cy="265724"/>
          </a:xfrm>
          <a:prstGeom prst="rect">
            <a:avLst/>
          </a:prstGeom>
        </p:spPr>
      </p:pic>
      <p:pic>
        <p:nvPicPr>
          <p:cNvPr id="14" name="Picture 13" descr="Kreftforeningen_navnetrekk_po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0000" y="5495027"/>
            <a:ext cx="945032" cy="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42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7"/>
          <p:cNvSpPr>
            <a:spLocks noGrp="1"/>
          </p:cNvSpPr>
          <p:nvPr>
            <p:ph type="pic" sz="quarter" idx="10" hasCustomPrompt="1"/>
          </p:nvPr>
        </p:nvSpPr>
        <p:spPr>
          <a:xfrm>
            <a:off x="359999" y="1209524"/>
            <a:ext cx="8424001" cy="4145476"/>
          </a:xfrm>
          <a:prstGeom prst="rect">
            <a:avLst/>
          </a:prstGeom>
          <a:solidFill>
            <a:srgbClr val="F2F2F2"/>
          </a:solidFill>
        </p:spPr>
        <p:txBody>
          <a:bodyPr vert="horz" anchor="ctr" anchorCtr="0"/>
          <a:lstStyle>
            <a:lvl1pPr marL="0" indent="0" algn="ctr">
              <a:buNone/>
              <a:defRPr sz="3000" b="1" i="0">
                <a:latin typeface="Georgia" pitchFamily="18" charset="0"/>
                <a:cs typeface="Georgia" pitchFamily="18" charset="0"/>
              </a:defRPr>
            </a:lvl1pPr>
          </a:lstStyle>
          <a:p>
            <a:r>
              <a:rPr lang="en-US" dirty="0"/>
              <a:t>Sett inn </a:t>
            </a:r>
            <a:r>
              <a:rPr lang="en-US" dirty="0" err="1"/>
              <a:t>bilde</a:t>
            </a:r>
            <a:endParaRPr lang="en-US" dirty="0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360827" y="726329"/>
            <a:ext cx="8423173" cy="3508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9419" y="5362470"/>
            <a:ext cx="6890533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9952" y="5355000"/>
            <a:ext cx="567765" cy="360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8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fld id="{E983F36F-D85B-CA4C-8BC8-EDFC3522FE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60000" y="361236"/>
            <a:ext cx="8424000" cy="3723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08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0" hasCustomPrompt="1"/>
          </p:nvPr>
        </p:nvSpPr>
        <p:spPr>
          <a:xfrm>
            <a:off x="360000" y="360000"/>
            <a:ext cx="8424000" cy="4994999"/>
          </a:xfrm>
          <a:prstGeom prst="rect">
            <a:avLst/>
          </a:prstGeom>
          <a:solidFill>
            <a:srgbClr val="F2F2F2"/>
          </a:solidFill>
        </p:spPr>
        <p:txBody>
          <a:bodyPr vert="horz" anchor="ctr" anchorCtr="0"/>
          <a:lstStyle>
            <a:lvl1pPr marL="0" indent="0" algn="ctr">
              <a:buNone/>
              <a:defRPr sz="3000" b="1" i="0">
                <a:latin typeface="Georgia" pitchFamily="18" charset="0"/>
                <a:cs typeface="Georgia" pitchFamily="18" charset="0"/>
              </a:defRPr>
            </a:lvl1pPr>
          </a:lstStyle>
          <a:p>
            <a:r>
              <a:rPr lang="en-US" dirty="0"/>
              <a:t>Sett inn </a:t>
            </a:r>
            <a:r>
              <a:rPr lang="en-US" dirty="0" err="1"/>
              <a:t>bilde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9419" y="5362470"/>
            <a:ext cx="6890533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9952" y="5355000"/>
            <a:ext cx="567765" cy="360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8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fld id="{E983F36F-D85B-CA4C-8BC8-EDFC3522FE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441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d teks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366069" y="725831"/>
            <a:ext cx="8417932" cy="3508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9419" y="5362470"/>
            <a:ext cx="6890533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9952" y="5355000"/>
            <a:ext cx="567765" cy="360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8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fld id="{E983F36F-D85B-CA4C-8BC8-EDFC3522FE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60000" y="361236"/>
            <a:ext cx="8424000" cy="3723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Plassholder for innhold 2"/>
          <p:cNvSpPr>
            <a:spLocks noGrp="1"/>
          </p:cNvSpPr>
          <p:nvPr>
            <p:ph sz="quarter" idx="12"/>
          </p:nvPr>
        </p:nvSpPr>
        <p:spPr>
          <a:xfrm>
            <a:off x="366713" y="1209675"/>
            <a:ext cx="8416925" cy="3654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839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/>
          <p:cNvSpPr>
            <a:spLocks noGrp="1"/>
          </p:cNvSpPr>
          <p:nvPr>
            <p:ph type="body" idx="1"/>
          </p:nvPr>
        </p:nvSpPr>
        <p:spPr>
          <a:xfrm>
            <a:off x="360000" y="1084386"/>
            <a:ext cx="8424000" cy="365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Første </a:t>
            </a:r>
            <a:r>
              <a:rPr lang="da-DK" dirty="0" err="1"/>
              <a:t>nivå</a:t>
            </a:r>
            <a:endParaRPr lang="da-DK" dirty="0"/>
          </a:p>
          <a:p>
            <a:pPr lvl="1"/>
            <a:r>
              <a:rPr lang="da-DK" dirty="0"/>
              <a:t>Andre </a:t>
            </a:r>
            <a:r>
              <a:rPr lang="da-DK" dirty="0" err="1"/>
              <a:t>nivå</a:t>
            </a:r>
            <a:endParaRPr lang="da-DK" dirty="0"/>
          </a:p>
          <a:p>
            <a:pPr lvl="2"/>
            <a:r>
              <a:rPr lang="da-DK" dirty="0"/>
              <a:t>Tredje </a:t>
            </a:r>
            <a:r>
              <a:rPr lang="da-DK" dirty="0" err="1"/>
              <a:t>nivå</a:t>
            </a:r>
            <a:endParaRPr lang="da-DK" dirty="0"/>
          </a:p>
          <a:p>
            <a:pPr lvl="3"/>
            <a:r>
              <a:rPr lang="da-DK" dirty="0"/>
              <a:t>Fjerde </a:t>
            </a:r>
            <a:r>
              <a:rPr lang="da-DK" dirty="0" err="1"/>
              <a:t>nivå</a:t>
            </a:r>
            <a:endParaRPr lang="da-DK" dirty="0"/>
          </a:p>
          <a:p>
            <a:pPr lvl="4"/>
            <a:r>
              <a:rPr lang="da-DK" dirty="0"/>
              <a:t>Femte </a:t>
            </a:r>
            <a:r>
              <a:rPr lang="da-DK" dirty="0" err="1"/>
              <a:t>nivå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9952" y="5355000"/>
            <a:ext cx="567765" cy="360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8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fld id="{E983F36F-D85B-CA4C-8BC8-EDFC3522FE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360000" y="361236"/>
            <a:ext cx="8424000" cy="3723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9419" y="5362470"/>
            <a:ext cx="6890533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1588" y="5400088"/>
            <a:ext cx="272128" cy="265724"/>
          </a:xfrm>
          <a:prstGeom prst="rect">
            <a:avLst/>
          </a:prstGeom>
        </p:spPr>
      </p:pic>
      <p:pic>
        <p:nvPicPr>
          <p:cNvPr id="9" name="Picture 8" descr="Kreftforeningen_navnetrekk_pos.png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60000" y="5495027"/>
            <a:ext cx="945032" cy="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02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2" r:id="rId3"/>
    <p:sldLayoutId id="2147483670" r:id="rId4"/>
    <p:sldLayoutId id="2147483673" r:id="rId5"/>
    <p:sldLayoutId id="2147483674" r:id="rId6"/>
    <p:sldLayoutId id="2147483653" r:id="rId7"/>
    <p:sldLayoutId id="2147483649" r:id="rId8"/>
    <p:sldLayoutId id="2147483655" r:id="rId9"/>
    <p:sldLayoutId id="2147483661" r:id="rId10"/>
    <p:sldLayoutId id="2147483657" r:id="rId11"/>
    <p:sldLayoutId id="2147483666" r:id="rId12"/>
    <p:sldLayoutId id="2147483663" r:id="rId13"/>
    <p:sldLayoutId id="2147483667" r:id="rId14"/>
    <p:sldLayoutId id="2147483668" r:id="rId15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chemeClr val="bg1">
              <a:lumMod val="50000"/>
            </a:schemeClr>
          </a:solidFill>
          <a:latin typeface="Georgia"/>
          <a:ea typeface="+mj-ea"/>
          <a:cs typeface="Georgia"/>
        </a:defRPr>
      </a:lvl1pPr>
    </p:titleStyle>
    <p:bodyStyle>
      <a:lvl1pPr marL="180975" indent="-180975" algn="l" defTabSz="457200" rtl="0" eaLnBrk="1" latinLnBrk="0" hangingPunct="1">
        <a:lnSpc>
          <a:spcPct val="110000"/>
        </a:lnSpc>
        <a:spcBef>
          <a:spcPts val="0"/>
        </a:spcBef>
        <a:buClr>
          <a:schemeClr val="tx1"/>
        </a:buClr>
        <a:buFont typeface="Arial"/>
        <a:buChar char="•"/>
        <a:defRPr sz="1800" kern="1200" baseline="0">
          <a:solidFill>
            <a:schemeClr val="tx1"/>
          </a:solidFill>
          <a:latin typeface="Georgia"/>
          <a:ea typeface="+mn-ea"/>
          <a:cs typeface="News Gothic MT"/>
        </a:defRPr>
      </a:lvl1pPr>
      <a:lvl2pPr marL="360000" indent="-180000" algn="l" defTabSz="457200" rtl="0" eaLnBrk="1" latinLnBrk="0" hangingPunct="1">
        <a:lnSpc>
          <a:spcPct val="110000"/>
        </a:lnSpc>
        <a:spcBef>
          <a:spcPts val="0"/>
        </a:spcBef>
        <a:buClr>
          <a:schemeClr val="tx1"/>
        </a:buClr>
        <a:buFont typeface="Arial"/>
        <a:buChar char="•"/>
        <a:defRPr sz="1600" kern="1200" baseline="0">
          <a:solidFill>
            <a:schemeClr val="tx1"/>
          </a:solidFill>
          <a:latin typeface="Georgia"/>
          <a:ea typeface="+mn-ea"/>
          <a:cs typeface="News Gothic MT"/>
        </a:defRPr>
      </a:lvl2pPr>
      <a:lvl3pPr marL="540000" indent="-180000" algn="l" defTabSz="457200" rtl="0" eaLnBrk="1" latinLnBrk="0" hangingPunct="1">
        <a:lnSpc>
          <a:spcPct val="110000"/>
        </a:lnSpc>
        <a:spcBef>
          <a:spcPts val="0"/>
        </a:spcBef>
        <a:buClr>
          <a:schemeClr val="tx1"/>
        </a:buClr>
        <a:buFont typeface="Arial"/>
        <a:buChar char="•"/>
        <a:tabLst>
          <a:tab pos="809625" algn="l"/>
        </a:tabLst>
        <a:defRPr sz="1400" kern="1200" baseline="0">
          <a:solidFill>
            <a:schemeClr val="tx1"/>
          </a:solidFill>
          <a:latin typeface="Georgia"/>
          <a:ea typeface="+mn-ea"/>
          <a:cs typeface="News Gothic MT"/>
        </a:defRPr>
      </a:lvl3pPr>
      <a:lvl4pPr marL="720000" indent="-180000" algn="l" defTabSz="457200" rtl="0" eaLnBrk="1" latinLnBrk="0" hangingPunct="1">
        <a:lnSpc>
          <a:spcPct val="110000"/>
        </a:lnSpc>
        <a:spcBef>
          <a:spcPts val="0"/>
        </a:spcBef>
        <a:buClr>
          <a:schemeClr val="tx1"/>
        </a:buClr>
        <a:buFont typeface="Arial"/>
        <a:buChar char="•"/>
        <a:defRPr sz="1400" kern="1200" baseline="0">
          <a:solidFill>
            <a:schemeClr val="tx1"/>
          </a:solidFill>
          <a:latin typeface="Georgia"/>
          <a:ea typeface="+mn-ea"/>
          <a:cs typeface="News Gothic MT"/>
        </a:defRPr>
      </a:lvl4pPr>
      <a:lvl5pPr marL="895350" indent="-176213" algn="l" defTabSz="457200" rtl="0" eaLnBrk="1" latinLnBrk="0" hangingPunct="1">
        <a:lnSpc>
          <a:spcPct val="110000"/>
        </a:lnSpc>
        <a:spcBef>
          <a:spcPts val="0"/>
        </a:spcBef>
        <a:buClr>
          <a:schemeClr val="tx1"/>
        </a:buClr>
        <a:buFont typeface="Arial"/>
        <a:buChar char="•"/>
        <a:defRPr sz="1200" kern="1200" baseline="0">
          <a:solidFill>
            <a:schemeClr val="tx1"/>
          </a:solidFill>
          <a:latin typeface="Georgia"/>
          <a:ea typeface="+mn-ea"/>
          <a:cs typeface="News Gothic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n_s0ktPUDzQ?feature=oembed" TargetMode="Externa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6F3AF596-EB3F-411F-A270-7869A08E0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75F108A-8D07-429D-A473-B799E8BC17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65954" y="4405326"/>
            <a:ext cx="5616624" cy="468398"/>
          </a:xfrm>
        </p:spPr>
        <p:txBody>
          <a:bodyPr vert="horz" lIns="0" tIns="0" rIns="0" bIns="0" rtlCol="0" anchor="t">
            <a:spAutoFit/>
          </a:bodyPr>
          <a:lstStyle/>
          <a:p>
            <a:r>
              <a:rPr lang="nb-NO" sz="3000" dirty="0"/>
              <a:t>INFORMASJONSMØTE</a:t>
            </a:r>
            <a:endParaRPr lang="no-NB" sz="3000" dirty="0"/>
          </a:p>
        </p:txBody>
      </p:sp>
      <p:pic>
        <p:nvPicPr>
          <p:cNvPr id="5" name="Bilde 4" descr="Et bilde som inneholder tekst, Grafikk, grafisk design, Font&#10;&#10;Automatisk generert beskrivelse">
            <a:extLst>
              <a:ext uri="{FF2B5EF4-FFF2-40B4-BE49-F238E27FC236}">
                <a16:creationId xmlns:a16="http://schemas.microsoft.com/office/drawing/2014/main" id="{3698B5B8-0511-922C-140A-D8A4270E8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353" y="985292"/>
            <a:ext cx="4165826" cy="308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79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Grafikk, kreativitet&#10;&#10;Automatisk generert beskrivelse">
            <a:extLst>
              <a:ext uri="{FF2B5EF4-FFF2-40B4-BE49-F238E27FC236}">
                <a16:creationId xmlns:a16="http://schemas.microsoft.com/office/drawing/2014/main" id="{7C57335E-744D-2F3C-946A-C6FFF9564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" y="57150"/>
            <a:ext cx="7143750" cy="5286375"/>
          </a:xfrm>
          <a:prstGeom prst="rect">
            <a:avLst/>
          </a:prstGeom>
          <a:noFill/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F6443B4-D5B8-463E-A204-F77847B10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2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-medier 4" title="Øyeblikket | Kreftforeningen">
            <a:hlinkClick r:id="" action="ppaction://media"/>
            <a:extLst>
              <a:ext uri="{FF2B5EF4-FFF2-40B4-BE49-F238E27FC236}">
                <a16:creationId xmlns:a16="http://schemas.microsoft.com/office/drawing/2014/main" id="{3BD69507-7BBB-40F7-57C1-6B6B51E570B3}"/>
              </a:ext>
            </a:extLst>
          </p:cNvPr>
          <p:cNvPicPr>
            <a:picLocks noGrp="1" noRot="1" noChangeAspect="1"/>
          </p:cNvPicPr>
          <p:nvPr>
            <p:ph type="pic" sz="quarter" idx="10"/>
            <a:videoFile r:link="rId1"/>
          </p:nvPr>
        </p:nvPicPr>
        <p:blipFill>
          <a:blip r:embed="rId4"/>
          <a:srcRect t="10472" b="10472"/>
          <a:stretch>
            <a:fillRect/>
          </a:stretch>
        </p:blipFill>
        <p:spPr>
          <a:xfrm>
            <a:off x="720725" y="15683"/>
            <a:ext cx="8423275" cy="4757737"/>
          </a:xfr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11710E4-5EFC-4688-ADDF-3984B9EE29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974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5119498-7A91-4D42-AD88-77D4AFDD6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644D0724-CCDF-4840-A147-46CDC3AC8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1236"/>
            <a:ext cx="4932080" cy="349644"/>
          </a:xfrm>
        </p:spPr>
        <p:txBody>
          <a:bodyPr/>
          <a:lstStyle/>
          <a:p>
            <a:r>
              <a:rPr lang="nb-NO" dirty="0"/>
              <a:t>INNSAMLINGSAKSJONEN 2024</a:t>
            </a:r>
            <a:endParaRPr lang="no-NB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BF8C5D7-9B5A-4B9A-B74A-6C4F834C50A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b-NO" dirty="0"/>
              <a:t>Kreftforeningens årlige innsamlingsaksjon</a:t>
            </a:r>
            <a:br>
              <a:rPr lang="nb-NO" dirty="0"/>
            </a:br>
            <a:endParaRPr lang="nb-NO" dirty="0"/>
          </a:p>
          <a:p>
            <a:r>
              <a:rPr lang="nb-NO" dirty="0"/>
              <a:t>Gjennomføres i mars</a:t>
            </a:r>
            <a:br>
              <a:rPr lang="nb-NO" dirty="0"/>
            </a:br>
            <a:endParaRPr lang="nb-NO" dirty="0"/>
          </a:p>
          <a:p>
            <a:r>
              <a:rPr lang="nb-NO" dirty="0"/>
              <a:t>Russen vår viktigste samarbeidspartner</a:t>
            </a:r>
            <a:br>
              <a:rPr lang="nb-NO" dirty="0"/>
            </a:br>
            <a:endParaRPr lang="nb-NO" dirty="0"/>
          </a:p>
          <a:p>
            <a:r>
              <a:rPr lang="nb-NO" dirty="0"/>
              <a:t>Samlet inn over 470 millioner siden 2006</a:t>
            </a:r>
          </a:p>
          <a:p>
            <a:pPr marL="0" indent="0">
              <a:buNone/>
            </a:pPr>
            <a:endParaRPr lang="no-NB" dirty="0"/>
          </a:p>
        </p:txBody>
      </p:sp>
      <p:pic>
        <p:nvPicPr>
          <p:cNvPr id="13" name="Bilde 12" descr="Et bilde som inneholder Grafikk, kreativitet&#10;&#10;Automatisk generert beskrivelse">
            <a:extLst>
              <a:ext uri="{FF2B5EF4-FFF2-40B4-BE49-F238E27FC236}">
                <a16:creationId xmlns:a16="http://schemas.microsoft.com/office/drawing/2014/main" id="{8E22F549-8735-F87C-505B-BAF243C99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252247"/>
            <a:ext cx="2140523" cy="1584176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E16A6C3-E25F-66E8-CECE-4E7DC33AE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789" y="1993404"/>
            <a:ext cx="3858163" cy="2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77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FEA348D-5BF2-4E4A-94E3-9DF168FBD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Krafttak mot kreft 2022</a:t>
            </a:r>
            <a:endParaRPr lang="en-US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31ACB0ED-33E6-483A-BAE4-CB8EFA618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Årets tema </a:t>
            </a:r>
            <a:endParaRPr lang="no-NB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9DC69B3-AD32-487F-9593-057C73F37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992" y="1129308"/>
            <a:ext cx="3005091" cy="3312368"/>
          </a:xfrm>
          <a:prstGeom prst="rect">
            <a:avLst/>
          </a:prstGeom>
        </p:spPr>
      </p:pic>
      <p:sp>
        <p:nvSpPr>
          <p:cNvPr id="8" name="Plassholder for innhold 5">
            <a:extLst>
              <a:ext uri="{FF2B5EF4-FFF2-40B4-BE49-F238E27FC236}">
                <a16:creationId xmlns:a16="http://schemas.microsoft.com/office/drawing/2014/main" id="{62660418-295E-44BE-8B1D-08F2F1E11E4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1520" y="1339206"/>
            <a:ext cx="4863320" cy="4203264"/>
          </a:xfrm>
        </p:spPr>
        <p:txBody>
          <a:bodyPr vert="horz" lIns="0" tIns="0" rIns="0" bIns="0" rtlCol="0" anchor="t">
            <a:noAutofit/>
          </a:bodyPr>
          <a:lstStyle/>
          <a:p>
            <a:pPr marL="0" indent="0" algn="ctr">
              <a:buNone/>
            </a:pPr>
            <a:r>
              <a:rPr lang="nb-NO" sz="2000" dirty="0">
                <a:solidFill>
                  <a:schemeClr val="bg2"/>
                </a:solidFill>
                <a:latin typeface="Georgia Pro"/>
                <a:ea typeface="Calibri" panose="020F0502020204030204" pitchFamily="34" charset="0"/>
                <a:cs typeface="Calibri"/>
              </a:rPr>
              <a:t>Pengene fra Kreftforeningens innsamlingsaksjon går til forskning slik at alle kreftpasienter som kan ha nytte av det, får tilbud om en gentest og den beste behandlingen basert på resultatene. </a:t>
            </a:r>
            <a:r>
              <a:rPr lang="nb-NO" sz="2000" dirty="0">
                <a:solidFill>
                  <a:schemeClr val="bg2"/>
                </a:solidFill>
                <a:latin typeface="Georgia Pro"/>
                <a:ea typeface="Calibri" panose="020F0502020204030204" pitchFamily="34" charset="0"/>
                <a:cs typeface="Arial"/>
              </a:rPr>
              <a:t> </a:t>
            </a:r>
            <a:endParaRPr lang="nb-NO" sz="2000" dirty="0">
              <a:solidFill>
                <a:schemeClr val="bg2"/>
              </a:solidFill>
              <a:effectLst/>
              <a:latin typeface="Georgia Pro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nb-NO" sz="2400" dirty="0">
              <a:solidFill>
                <a:schemeClr val="bg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nb-NO" dirty="0">
                <a:solidFill>
                  <a:schemeClr val="accent1"/>
                </a:solidFill>
                <a:latin typeface="Calibri"/>
                <a:cs typeface="Calibri"/>
              </a:rPr>
              <a:t>Støtt forskning på morgendagens kreftbehandling. For alle som lever med kreft nå – og for alle som kommer til å få det. </a:t>
            </a:r>
            <a:endParaRPr lang="nb-NO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nb-NO" sz="28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nb-NO" sz="28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96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innhold 15">
            <a:extLst>
              <a:ext uri="{FF2B5EF4-FFF2-40B4-BE49-F238E27FC236}">
                <a16:creationId xmlns:a16="http://schemas.microsoft.com/office/drawing/2014/main" id="{CA1D18BA-D1ED-42AB-AB47-869589ADB8E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9559" y="769268"/>
            <a:ext cx="4068000" cy="1287785"/>
          </a:xfrm>
        </p:spPr>
        <p:txBody>
          <a:bodyPr/>
          <a:lstStyle/>
          <a:p>
            <a:pPr marL="0" indent="0" algn="ctr">
              <a:buNone/>
            </a:pPr>
            <a:r>
              <a:rPr lang="nb-NO" sz="3600" dirty="0">
                <a:solidFill>
                  <a:schemeClr val="bg2">
                    <a:lumMod val="75000"/>
                  </a:schemeClr>
                </a:solidFill>
              </a:rPr>
              <a:t>Vi kommer uten bøsse, men tar imot gaver på Vipps</a:t>
            </a:r>
            <a:endParaRPr lang="no-NB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8" name="Bilde 17" descr="Et bilde som inneholder tekst, person, utendørs&#10;&#10;Automatisk generert beskrivelse">
            <a:extLst>
              <a:ext uri="{FF2B5EF4-FFF2-40B4-BE49-F238E27FC236}">
                <a16:creationId xmlns:a16="http://schemas.microsoft.com/office/drawing/2014/main" id="{CE0F465A-075A-4300-9727-3775D4CD3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666" y="960698"/>
            <a:ext cx="3640636" cy="3793604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42FEFE41-E991-4D8A-8ECA-41EA1988C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3330033"/>
            <a:ext cx="1147996" cy="1615699"/>
          </a:xfrm>
          <a:prstGeom prst="rect">
            <a:avLst/>
          </a:prstGeom>
        </p:spPr>
      </p:pic>
      <p:sp>
        <p:nvSpPr>
          <p:cNvPr id="20" name="Plassholder for bunntekst 3">
            <a:extLst>
              <a:ext uri="{FF2B5EF4-FFF2-40B4-BE49-F238E27FC236}">
                <a16:creationId xmlns:a16="http://schemas.microsoft.com/office/drawing/2014/main" id="{88B78160-BC4C-459C-A35B-70222A183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9419" y="5362470"/>
            <a:ext cx="6890533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98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555E5360-8179-49B3-A00D-CA80AEDDA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Innsamlere – slik ser vi ut</a:t>
            </a:r>
            <a:endParaRPr lang="no-NB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2C4BA7A-0728-46A2-8B4F-8C1F218A666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nb-NO" dirty="0"/>
              <a:t>Nøkkelbånd</a:t>
            </a:r>
            <a:br>
              <a:rPr lang="nb-NO" dirty="0"/>
            </a:br>
            <a:endParaRPr lang="nb-NO" dirty="0"/>
          </a:p>
          <a:p>
            <a:r>
              <a:rPr lang="nb-NO" dirty="0"/>
              <a:t>Tosidig A4-plakat rundt halsen med QR-kode, navn, vippsnummer og informasjon om andre givermuligheter</a:t>
            </a:r>
            <a:br>
              <a:rPr lang="nb-NO" dirty="0"/>
            </a:br>
            <a:endParaRPr lang="nb-NO" dirty="0"/>
          </a:p>
          <a:p>
            <a:r>
              <a:rPr lang="nb-NO" dirty="0"/>
              <a:t>Kart</a:t>
            </a:r>
          </a:p>
          <a:p>
            <a:endParaRPr lang="nb-NO" dirty="0"/>
          </a:p>
          <a:p>
            <a:r>
              <a:rPr lang="nb-NO" dirty="0"/>
              <a:t>Gå hele ruten – kanskje </a:t>
            </a:r>
            <a:r>
              <a:rPr lang="nb-NO" dirty="0" err="1"/>
              <a:t>Vippser</a:t>
            </a:r>
            <a:r>
              <a:rPr lang="nb-NO" dirty="0"/>
              <a:t> det siste huset mest! </a:t>
            </a:r>
            <a:endParaRPr lang="no-NB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3CC9D8C-1F6E-47FD-886C-CDF67A421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61825"/>
            <a:ext cx="3886200" cy="5229225"/>
          </a:xfrm>
          <a:prstGeom prst="rect">
            <a:avLst/>
          </a:prstGeom>
        </p:spPr>
      </p:pic>
      <p:sp>
        <p:nvSpPr>
          <p:cNvPr id="8" name="Plassholder for bunntekst 3">
            <a:extLst>
              <a:ext uri="{FF2B5EF4-FFF2-40B4-BE49-F238E27FC236}">
                <a16:creationId xmlns:a16="http://schemas.microsoft.com/office/drawing/2014/main" id="{6CC6E9B0-86F4-421F-87D8-549FC1351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9419" y="5362470"/>
            <a:ext cx="6890533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10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person, har på seg, jakke, hatt&#10;&#10;Automatisk generert beskrivelse">
            <a:extLst>
              <a:ext uri="{FF2B5EF4-FFF2-40B4-BE49-F238E27FC236}">
                <a16:creationId xmlns:a16="http://schemas.microsoft.com/office/drawing/2014/main" id="{DBCCB1BE-B806-4192-B0EB-57D227D335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5591" b="5591"/>
          <a:stretch>
            <a:fillRect/>
          </a:stretch>
        </p:blipFill>
        <p:spPr/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50BD151-696E-41F0-AF11-2996516AD9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F56EAF8-960A-4AC9-92C4-57EF5C0A9865}"/>
              </a:ext>
            </a:extLst>
          </p:cNvPr>
          <p:cNvSpPr txBox="1"/>
          <p:nvPr/>
        </p:nvSpPr>
        <p:spPr>
          <a:xfrm>
            <a:off x="539552" y="553244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  <a:latin typeface="News Gothic MT"/>
                <a:cs typeface="News Gothic MT"/>
              </a:rPr>
              <a:t>[</a:t>
            </a:r>
            <a:r>
              <a:rPr lang="nb-NO" dirty="0">
                <a:solidFill>
                  <a:srgbClr val="FF0000"/>
                </a:solidFill>
                <a:latin typeface="News Gothic MT"/>
                <a:cs typeface="News Gothic MT"/>
              </a:rPr>
              <a:t>Legg inn dato/klokkeslett aksjonsdag</a:t>
            </a:r>
            <a:r>
              <a:rPr lang="nb-NO" dirty="0">
                <a:solidFill>
                  <a:schemeClr val="bg1"/>
                </a:solidFill>
                <a:latin typeface="News Gothic MT"/>
                <a:cs typeface="News Gothic MT"/>
              </a:rPr>
              <a:t>]</a:t>
            </a:r>
            <a:endParaRPr lang="no-NB" b="0" i="0" dirty="0">
              <a:solidFill>
                <a:schemeClr val="bg1"/>
              </a:solidFill>
              <a:latin typeface="News Gothic MT"/>
              <a:cs typeface="News Gothic MT"/>
            </a:endParaRPr>
          </a:p>
        </p:txBody>
      </p:sp>
      <p:pic>
        <p:nvPicPr>
          <p:cNvPr id="4" name="Bilde 3" descr="Et bilde som inneholder tekst, Grafikk, grafisk design, Font&#10;&#10;Automatisk generert beskrivelse">
            <a:extLst>
              <a:ext uri="{FF2B5EF4-FFF2-40B4-BE49-F238E27FC236}">
                <a16:creationId xmlns:a16="http://schemas.microsoft.com/office/drawing/2014/main" id="{4DFA41EE-E277-F0F7-6EC0-950BE57F9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997" y="475039"/>
            <a:ext cx="1657548" cy="122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96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C481990-2F75-48EF-837F-CBBC1BC5D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9419" y="5362470"/>
            <a:ext cx="6890533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BBFBCD9A-BCE0-4D3E-AD28-2AADA157F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1236"/>
            <a:ext cx="8424000" cy="372382"/>
          </a:xfrm>
        </p:spPr>
        <p:txBody>
          <a:bodyPr anchor="t">
            <a:normAutofit/>
          </a:bodyPr>
          <a:lstStyle/>
          <a:p>
            <a:r>
              <a:rPr lang="nb-NO" dirty="0"/>
              <a:t>Digital innsamling</a:t>
            </a:r>
            <a:endParaRPr lang="no-NB" dirty="0"/>
          </a:p>
        </p:txBody>
      </p:sp>
      <p:pic>
        <p:nvPicPr>
          <p:cNvPr id="3" name="Bilde 2" descr="Et bilde som inneholder tekst, klær, Menneskeansikt, smil&#10;&#10;Automatisk generert beskrivelse">
            <a:extLst>
              <a:ext uri="{FF2B5EF4-FFF2-40B4-BE49-F238E27FC236}">
                <a16:creationId xmlns:a16="http://schemas.microsoft.com/office/drawing/2014/main" id="{EFF83096-0E12-5C90-943D-AD45C8CE6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60" y="913284"/>
            <a:ext cx="8892480" cy="4124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7414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74D476-F965-49D3-868C-E01C751B6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Kreftforeningens innsamlingsaksjon 2024</a:t>
            </a:r>
            <a:endParaRPr lang="en-US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3269EED3-2C6C-41D0-B104-2A7D5BB89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Meld deg som innsamler nå!</a:t>
            </a:r>
            <a:endParaRPr lang="no-NB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430EAA2-18A9-4178-A3AB-FB75E1A6C79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6712" y="1209675"/>
            <a:ext cx="4637335" cy="2655937"/>
          </a:xfrm>
        </p:spPr>
        <p:txBody>
          <a:bodyPr/>
          <a:lstStyle/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r>
              <a:rPr lang="nb-NO" dirty="0"/>
              <a:t>Send en SMS til </a:t>
            </a:r>
            <a:r>
              <a:rPr lang="nb-NO" dirty="0">
                <a:solidFill>
                  <a:schemeClr val="bg2">
                    <a:lumMod val="75000"/>
                  </a:schemeClr>
                </a:solidFill>
              </a:rPr>
              <a:t>2277</a:t>
            </a:r>
            <a:r>
              <a:rPr lang="nb-NO" dirty="0"/>
              <a:t> og skriv: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BØSSE [</a:t>
            </a:r>
            <a:r>
              <a:rPr lang="nb-NO" dirty="0">
                <a:solidFill>
                  <a:srgbClr val="FF0000"/>
                </a:solidFill>
              </a:rPr>
              <a:t>komiténummer</a:t>
            </a:r>
            <a:r>
              <a:rPr lang="nb-NO" dirty="0"/>
              <a:t>] Fornavn Etternavn</a:t>
            </a:r>
            <a:br>
              <a:rPr lang="nb-NO" dirty="0"/>
            </a:br>
            <a:br>
              <a:rPr lang="nb-NO" dirty="0"/>
            </a:br>
            <a:r>
              <a:rPr lang="nb-NO" dirty="0"/>
              <a:t>Eksempel: BØSSE 401010 Jens Jensen</a:t>
            </a:r>
            <a:br>
              <a:rPr lang="nb-NO" dirty="0"/>
            </a:br>
            <a:br>
              <a:rPr lang="nb-NO" dirty="0"/>
            </a:br>
            <a:endParaRPr lang="no-NB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441003C-1E9F-4F1D-9A44-FAB87BB93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473615"/>
            <a:ext cx="2804403" cy="463945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35BBECF5-8D75-4CEA-86B3-D1991EAE7BD1}"/>
              </a:ext>
            </a:extLst>
          </p:cNvPr>
          <p:cNvSpPr txBox="1"/>
          <p:nvPr/>
        </p:nvSpPr>
        <p:spPr>
          <a:xfrm>
            <a:off x="2051720" y="3817571"/>
            <a:ext cx="1434917" cy="796469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1400" b="0" i="0" dirty="0">
                <a:latin typeface="Georgia" panose="02040502050405020303" pitchFamily="18" charset="0"/>
                <a:cs typeface="News Gothic MT"/>
              </a:rPr>
              <a:t>SMS-en er gratis</a:t>
            </a:r>
          </a:p>
        </p:txBody>
      </p:sp>
    </p:spTree>
    <p:extLst>
      <p:ext uri="{BB962C8B-B14F-4D97-AF65-F5344CB8AC3E}">
        <p14:creationId xmlns:p14="http://schemas.microsoft.com/office/powerpoint/2010/main" val="4075518221"/>
      </p:ext>
    </p:extLst>
  </p:cSld>
  <p:clrMapOvr>
    <a:masterClrMapping/>
  </p:clrMapOvr>
</p:sld>
</file>

<file path=ppt/theme/theme1.xml><?xml version="1.0" encoding="utf-8"?>
<a:theme xmlns:a="http://schemas.openxmlformats.org/drawingml/2006/main" name="Kreftforeningen_Powerpoint_Mal[1]">
  <a:themeElements>
    <a:clrScheme name="Kreftforeningen">
      <a:dk1>
        <a:sysClr val="windowText" lastClr="000000"/>
      </a:dk1>
      <a:lt1>
        <a:sysClr val="window" lastClr="FFFFFF"/>
      </a:lt1>
      <a:dk2>
        <a:srgbClr val="595959"/>
      </a:dk2>
      <a:lt2>
        <a:srgbClr val="00AECB"/>
      </a:lt2>
      <a:accent1>
        <a:srgbClr val="00AECB"/>
      </a:accent1>
      <a:accent2>
        <a:srgbClr val="83389B"/>
      </a:accent2>
      <a:accent3>
        <a:srgbClr val="E86DB2"/>
      </a:accent3>
      <a:accent4>
        <a:srgbClr val="D1005D"/>
      </a:accent4>
      <a:accent5>
        <a:srgbClr val="FF5A00"/>
      </a:accent5>
      <a:accent6>
        <a:srgbClr val="66BC29"/>
      </a:accent6>
      <a:hlink>
        <a:srgbClr val="000000"/>
      </a:hlink>
      <a:folHlink>
        <a:srgbClr val="FFFFFF"/>
      </a:folHlink>
    </a:clrScheme>
    <a:fontScheme name="Kreftforening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E6899"/>
        </a:solidFill>
        <a:ln>
          <a:noFill/>
        </a:ln>
        <a:effectLst/>
      </a:spPr>
      <a:bodyPr rtlCol="0" anchor="ctr"/>
      <a:lstStyle>
        <a:defPPr algn="ctr">
          <a:defRPr b="0" i="0" dirty="0" smtClean="0">
            <a:solidFill>
              <a:schemeClr val="bg1"/>
            </a:solidFill>
            <a:latin typeface="News Gothic MT"/>
            <a:cs typeface="News Gothic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b="0" i="0" dirty="0" smtClean="0">
            <a:latin typeface="News Gothic MT"/>
            <a:cs typeface="News Gothic M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BA2F46C91ECE745BA10B62A56FB3B63" ma:contentTypeVersion="14" ma:contentTypeDescription="Opprett et nytt dokument." ma:contentTypeScope="" ma:versionID="612de6502a41d436c91e4a34a0c0dda2">
  <xsd:schema xmlns:xsd="http://www.w3.org/2001/XMLSchema" xmlns:xs="http://www.w3.org/2001/XMLSchema" xmlns:p="http://schemas.microsoft.com/office/2006/metadata/properties" xmlns:ns2="f0f45617-c133-4733-95d1-f995c5f88e85" xmlns:ns3="7863491e-d6dd-4aa1-87e8-7ee97ff29b02" targetNamespace="http://schemas.microsoft.com/office/2006/metadata/properties" ma:root="true" ma:fieldsID="7356833b347075dd371d6bc0fbb7629f" ns2:_="" ns3:_="">
    <xsd:import namespace="f0f45617-c133-4733-95d1-f995c5f88e85"/>
    <xsd:import namespace="7863491e-d6dd-4aa1-87e8-7ee97ff29b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f45617-c133-4733-95d1-f995c5f88e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205a077f-f11a-423e-af4d-d9862881d9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63491e-d6dd-4aa1-87e8-7ee97ff29b0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14735c0-7d7b-4706-ad53-c9b5bc9e8040}" ma:internalName="TaxCatchAll" ma:showField="CatchAllData" ma:web="7863491e-d6dd-4aa1-87e8-7ee97ff29b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lcf76f155ced4ddcb4097134ff3c332f xmlns="f0f45617-c133-4733-95d1-f995c5f88e85">
      <Terms xmlns="http://schemas.microsoft.com/office/infopath/2007/PartnerControls"/>
    </lcf76f155ced4ddcb4097134ff3c332f>
    <TaxCatchAll xmlns="7863491e-d6dd-4aa1-87e8-7ee97ff29b02" xsi:nil="true"/>
  </documentManagement>
</p:properties>
</file>

<file path=customXml/itemProps1.xml><?xml version="1.0" encoding="utf-8"?>
<ds:datastoreItem xmlns:ds="http://schemas.openxmlformats.org/officeDocument/2006/customXml" ds:itemID="{861CD562-CA15-4C89-97AB-41D327EEDE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f45617-c133-4733-95d1-f995c5f88e85"/>
    <ds:schemaRef ds:uri="7863491e-d6dd-4aa1-87e8-7ee97ff29b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A04F503-329B-475E-B59E-052F3CC21A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9F6B7B-44B6-462A-A1BA-CA278D85478B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  <ds:schemaRef ds:uri="f0f45617-c133-4733-95d1-f995c5f88e85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7863491e-d6dd-4aa1-87e8-7ee97ff29b0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652</Words>
  <Application>Microsoft Office PowerPoint</Application>
  <PresentationFormat>Skjermfremvisning (16:10)</PresentationFormat>
  <Paragraphs>65</Paragraphs>
  <Slides>10</Slides>
  <Notes>10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1" baseType="lpstr">
      <vt:lpstr>Kreftforeningen_Powerpoint_Mal[1]</vt:lpstr>
      <vt:lpstr>PowerPoint-presentasjon</vt:lpstr>
      <vt:lpstr>PowerPoint-presentasjon</vt:lpstr>
      <vt:lpstr>INNSAMLINGSAKSJONEN 2024</vt:lpstr>
      <vt:lpstr>Årets tema </vt:lpstr>
      <vt:lpstr>PowerPoint-presentasjon</vt:lpstr>
      <vt:lpstr>Innsamlere – slik ser vi ut</vt:lpstr>
      <vt:lpstr>PowerPoint-presentasjon</vt:lpstr>
      <vt:lpstr>Digital innsamling</vt:lpstr>
      <vt:lpstr>Meld deg som innsamler nå!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Marthine Barth Jacobsen</dc:creator>
  <cp:lastModifiedBy>Tonje Steen</cp:lastModifiedBy>
  <cp:revision>35</cp:revision>
  <dcterms:created xsi:type="dcterms:W3CDTF">2021-01-12T09:28:49Z</dcterms:created>
  <dcterms:modified xsi:type="dcterms:W3CDTF">2024-01-11T15:37:16Z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0x010100E2D05C29A472784B8792D4BBD27A070C</vt:lpwstr>
  </property>
</Properties>
</file>