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362" r:id="rId5"/>
    <p:sldId id="624" r:id="rId6"/>
    <p:sldId id="304" r:id="rId7"/>
    <p:sldId id="308" r:id="rId8"/>
    <p:sldId id="312" r:id="rId9"/>
    <p:sldId id="316" r:id="rId10"/>
    <p:sldId id="305" r:id="rId11"/>
    <p:sldId id="625" r:id="rId12"/>
    <p:sldId id="311" r:id="rId13"/>
    <p:sldId id="302" r:id="rId14"/>
    <p:sldId id="623" r:id="rId1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9">
          <p15:clr>
            <a:srgbClr val="A4A3A4"/>
          </p15:clr>
        </p15:guide>
        <p15:guide id="2" pos="39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clrMru>
    <a:srgbClr val="11EAFF"/>
    <a:srgbClr val="F599C2"/>
    <a:srgbClr val="ED008C"/>
    <a:srgbClr val="ECACC3"/>
    <a:srgbClr val="F3E0E4"/>
    <a:srgbClr val="F3C7D4"/>
    <a:srgbClr val="DE68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22C62-481B-4326-8C49-F74C39EC30C9}" v="40" dt="2024-01-09T14:36:39.578"/>
    <p1510:client id="{6D0F49CE-D0C4-4A9C-AF92-5F49127BEF33}" v="1" dt="2024-01-10T13:48:02.958"/>
    <p1510:client id="{FBB73D9B-D45C-465B-A742-EED8A025E290}" v="5" dt="2024-01-11T15:38:34.0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961" autoAdjust="0"/>
  </p:normalViewPr>
  <p:slideViewPr>
    <p:cSldViewPr snapToObjects="1" showGuides="1">
      <p:cViewPr varScale="1">
        <p:scale>
          <a:sx n="104" d="100"/>
          <a:sy n="104" d="100"/>
        </p:scale>
        <p:origin x="1860" y="102"/>
      </p:cViewPr>
      <p:guideLst>
        <p:guide orient="horz" pos="1799"/>
        <p:guide pos="39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98" d="100"/>
          <a:sy n="98" d="100"/>
        </p:scale>
        <p:origin x="-356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je Steen" userId="895f1f23-5f1b-4d71-890f-40ffad013ed3" providerId="ADAL" clId="{63D22C62-481B-4326-8C49-F74C39EC30C9}"/>
    <pc:docChg chg="undo custSel addSld delSld modSld">
      <pc:chgData name="Tonje Steen" userId="895f1f23-5f1b-4d71-890f-40ffad013ed3" providerId="ADAL" clId="{63D22C62-481B-4326-8C49-F74C39EC30C9}" dt="2024-01-09T14:36:44.580" v="808" actId="1076"/>
      <pc:docMkLst>
        <pc:docMk/>
      </pc:docMkLst>
      <pc:sldChg chg="add">
        <pc:chgData name="Tonje Steen" userId="895f1f23-5f1b-4d71-890f-40ffad013ed3" providerId="ADAL" clId="{63D22C62-481B-4326-8C49-F74C39EC30C9}" dt="2024-01-09T14:27:03.477" v="598"/>
        <pc:sldMkLst>
          <pc:docMk/>
          <pc:sldMk cId="1059974473" sldId="302"/>
        </pc:sldMkLst>
      </pc:sldChg>
      <pc:sldChg chg="addSp delSp del mod">
        <pc:chgData name="Tonje Steen" userId="895f1f23-5f1b-4d71-890f-40ffad013ed3" providerId="ADAL" clId="{63D22C62-481B-4326-8C49-F74C39EC30C9}" dt="2024-01-09T14:07:42.334" v="164" actId="2696"/>
        <pc:sldMkLst>
          <pc:docMk/>
          <pc:sldMk cId="3826744040" sldId="302"/>
        </pc:sldMkLst>
        <pc:spChg chg="add del">
          <ac:chgData name="Tonje Steen" userId="895f1f23-5f1b-4d71-890f-40ffad013ed3" providerId="ADAL" clId="{63D22C62-481B-4326-8C49-F74C39EC30C9}" dt="2024-01-09T14:06:01.113" v="1" actId="22"/>
          <ac:spMkLst>
            <pc:docMk/>
            <pc:sldMk cId="3826744040" sldId="302"/>
            <ac:spMk id="4" creationId="{7C1B6E7A-861D-F240-9756-F3A8D4EB75E4}"/>
          </ac:spMkLst>
        </pc:spChg>
      </pc:sldChg>
      <pc:sldChg chg="addSp delSp modSp mod modNotesTx">
        <pc:chgData name="Tonje Steen" userId="895f1f23-5f1b-4d71-890f-40ffad013ed3" providerId="ADAL" clId="{63D22C62-481B-4326-8C49-F74C39EC30C9}" dt="2024-01-09T14:17:12.103" v="177" actId="20577"/>
        <pc:sldMkLst>
          <pc:docMk/>
          <pc:sldMk cId="936186139" sldId="304"/>
        </pc:sldMkLst>
        <pc:spChg chg="add mod">
          <ac:chgData name="Tonje Steen" userId="895f1f23-5f1b-4d71-890f-40ffad013ed3" providerId="ADAL" clId="{63D22C62-481B-4326-8C49-F74C39EC30C9}" dt="2024-01-09T14:16:47.838" v="174" actId="207"/>
          <ac:spMkLst>
            <pc:docMk/>
            <pc:sldMk cId="936186139" sldId="304"/>
            <ac:spMk id="2" creationId="{A6220105-3E04-D533-B179-6D03AF1D1FD6}"/>
          </ac:spMkLst>
        </pc:spChg>
        <pc:spChg chg="del">
          <ac:chgData name="Tonje Steen" userId="895f1f23-5f1b-4d71-890f-40ffad013ed3" providerId="ADAL" clId="{63D22C62-481B-4326-8C49-F74C39EC30C9}" dt="2024-01-09T14:16:28.693" v="170" actId="478"/>
          <ac:spMkLst>
            <pc:docMk/>
            <pc:sldMk cId="936186139" sldId="304"/>
            <ac:spMk id="7" creationId="{D3281B80-91CC-498B-B121-3C91E2A20B28}"/>
          </ac:spMkLst>
        </pc:spChg>
      </pc:sldChg>
      <pc:sldChg chg="delSp modSp mod modNotesTx">
        <pc:chgData name="Tonje Steen" userId="895f1f23-5f1b-4d71-890f-40ffad013ed3" providerId="ADAL" clId="{63D22C62-481B-4326-8C49-F74C39EC30C9}" dt="2024-01-09T14:23:09.208" v="533" actId="20577"/>
        <pc:sldMkLst>
          <pc:docMk/>
          <pc:sldMk cId="2149352518" sldId="305"/>
        </pc:sldMkLst>
        <pc:spChg chg="mod">
          <ac:chgData name="Tonje Steen" userId="895f1f23-5f1b-4d71-890f-40ffad013ed3" providerId="ADAL" clId="{63D22C62-481B-4326-8C49-F74C39EC30C9}" dt="2024-01-09T14:22:42.049" v="498" actId="20577"/>
          <ac:spMkLst>
            <pc:docMk/>
            <pc:sldMk cId="2149352518" sldId="305"/>
            <ac:spMk id="11" creationId="{CA94D5BA-6380-4DF2-9FEB-4222374EF3FE}"/>
          </ac:spMkLst>
        </pc:spChg>
        <pc:picChg chg="del">
          <ac:chgData name="Tonje Steen" userId="895f1f23-5f1b-4d71-890f-40ffad013ed3" providerId="ADAL" clId="{63D22C62-481B-4326-8C49-F74C39EC30C9}" dt="2024-01-09T14:22:48.067" v="499" actId="478"/>
          <ac:picMkLst>
            <pc:docMk/>
            <pc:sldMk cId="2149352518" sldId="305"/>
            <ac:picMk id="3" creationId="{6CAB277D-689C-4153-9012-C738D49A0974}"/>
          </ac:picMkLst>
        </pc:picChg>
      </pc:sldChg>
      <pc:sldChg chg="modNotesTx">
        <pc:chgData name="Tonje Steen" userId="895f1f23-5f1b-4d71-890f-40ffad013ed3" providerId="ADAL" clId="{63D22C62-481B-4326-8C49-F74C39EC30C9}" dt="2024-01-09T14:17:57.769" v="244" actId="20577"/>
        <pc:sldMkLst>
          <pc:docMk/>
          <pc:sldMk cId="2154797900" sldId="308"/>
        </pc:sldMkLst>
      </pc:sldChg>
      <pc:sldChg chg="del">
        <pc:chgData name="Tonje Steen" userId="895f1f23-5f1b-4d71-890f-40ffad013ed3" providerId="ADAL" clId="{63D22C62-481B-4326-8C49-F74C39EC30C9}" dt="2024-01-09T14:12:11.999" v="165" actId="2696"/>
        <pc:sldMkLst>
          <pc:docMk/>
          <pc:sldMk cId="2181812042" sldId="309"/>
        </pc:sldMkLst>
      </pc:sldChg>
      <pc:sldChg chg="addSp delSp modSp mod modNotesTx">
        <pc:chgData name="Tonje Steen" userId="895f1f23-5f1b-4d71-890f-40ffad013ed3" providerId="ADAL" clId="{63D22C62-481B-4326-8C49-F74C39EC30C9}" dt="2024-01-09T14:25:19.471" v="597" actId="20577"/>
        <pc:sldMkLst>
          <pc:docMk/>
          <pc:sldMk cId="1109053156" sldId="311"/>
        </pc:sldMkLst>
        <pc:picChg chg="add mod">
          <ac:chgData name="Tonje Steen" userId="895f1f23-5f1b-4d71-890f-40ffad013ed3" providerId="ADAL" clId="{63D22C62-481B-4326-8C49-F74C39EC30C9}" dt="2024-01-09T14:24:44.187" v="538" actId="1076"/>
          <ac:picMkLst>
            <pc:docMk/>
            <pc:sldMk cId="1109053156" sldId="311"/>
            <ac:picMk id="3" creationId="{5F3013AC-B052-81D1-1BC9-7BF67270F83D}"/>
          </ac:picMkLst>
        </pc:picChg>
        <pc:picChg chg="del">
          <ac:chgData name="Tonje Steen" userId="895f1f23-5f1b-4d71-890f-40ffad013ed3" providerId="ADAL" clId="{63D22C62-481B-4326-8C49-F74C39EC30C9}" dt="2024-01-09T14:23:21.431" v="534" actId="478"/>
          <ac:picMkLst>
            <pc:docMk/>
            <pc:sldMk cId="1109053156" sldId="311"/>
            <ac:picMk id="8" creationId="{FB2D3D61-07AC-4FC3-95BD-E15B83EDC913}"/>
          </ac:picMkLst>
        </pc:picChg>
      </pc:sldChg>
      <pc:sldChg chg="modSp mod modNotesTx">
        <pc:chgData name="Tonje Steen" userId="895f1f23-5f1b-4d71-890f-40ffad013ed3" providerId="ADAL" clId="{63D22C62-481B-4326-8C49-F74C39EC30C9}" dt="2024-01-09T14:20:14.056" v="410" actId="20577"/>
        <pc:sldMkLst>
          <pc:docMk/>
          <pc:sldMk cId="2915834072" sldId="312"/>
        </pc:sldMkLst>
        <pc:spChg chg="mod">
          <ac:chgData name="Tonje Steen" userId="895f1f23-5f1b-4d71-890f-40ffad013ed3" providerId="ADAL" clId="{63D22C62-481B-4326-8C49-F74C39EC30C9}" dt="2024-01-09T14:18:30.986" v="286" actId="20577"/>
          <ac:spMkLst>
            <pc:docMk/>
            <pc:sldMk cId="2915834072" sldId="312"/>
            <ac:spMk id="6" creationId="{CA19946F-DCF6-4FD5-8220-383FC341920D}"/>
          </ac:spMkLst>
        </pc:spChg>
      </pc:sldChg>
      <pc:sldChg chg="addSp delSp modSp mod modNotesTx">
        <pc:chgData name="Tonje Steen" userId="895f1f23-5f1b-4d71-890f-40ffad013ed3" providerId="ADAL" clId="{63D22C62-481B-4326-8C49-F74C39EC30C9}" dt="2024-01-09T14:22:23.618" v="479" actId="20577"/>
        <pc:sldMkLst>
          <pc:docMk/>
          <pc:sldMk cId="18819320" sldId="316"/>
        </pc:sldMkLst>
        <pc:spChg chg="mod">
          <ac:chgData name="Tonje Steen" userId="895f1f23-5f1b-4d71-890f-40ffad013ed3" providerId="ADAL" clId="{63D22C62-481B-4326-8C49-F74C39EC30C9}" dt="2024-01-09T14:22:10.185" v="469" actId="20577"/>
          <ac:spMkLst>
            <pc:docMk/>
            <pc:sldMk cId="18819320" sldId="316"/>
            <ac:spMk id="9" creationId="{35008D46-4599-4CE1-A5E1-AE3E9B984FB2}"/>
          </ac:spMkLst>
        </pc:spChg>
        <pc:picChg chg="add mod">
          <ac:chgData name="Tonje Steen" userId="895f1f23-5f1b-4d71-890f-40ffad013ed3" providerId="ADAL" clId="{63D22C62-481B-4326-8C49-F74C39EC30C9}" dt="2024-01-09T14:21:27.520" v="415" actId="1076"/>
          <ac:picMkLst>
            <pc:docMk/>
            <pc:sldMk cId="18819320" sldId="316"/>
            <ac:picMk id="2" creationId="{6C95FFD9-1DF9-9724-5571-C1CCC20FA98B}"/>
          </ac:picMkLst>
        </pc:picChg>
        <pc:picChg chg="add mod">
          <ac:chgData name="Tonje Steen" userId="895f1f23-5f1b-4d71-890f-40ffad013ed3" providerId="ADAL" clId="{63D22C62-481B-4326-8C49-F74C39EC30C9}" dt="2024-01-09T14:21:42.250" v="418" actId="1076"/>
          <ac:picMkLst>
            <pc:docMk/>
            <pc:sldMk cId="18819320" sldId="316"/>
            <ac:picMk id="3" creationId="{0C7A4D92-42FE-C75A-4FD5-520BFBDBF09F}"/>
          </ac:picMkLst>
        </pc:picChg>
        <pc:picChg chg="del mod">
          <ac:chgData name="Tonje Steen" userId="895f1f23-5f1b-4d71-890f-40ffad013ed3" providerId="ADAL" clId="{63D22C62-481B-4326-8C49-F74C39EC30C9}" dt="2024-01-09T14:21:14.784" v="413" actId="478"/>
          <ac:picMkLst>
            <pc:docMk/>
            <pc:sldMk cId="18819320" sldId="316"/>
            <ac:picMk id="5" creationId="{FE2D3AFF-5F8F-49FA-AD5F-0EB6E8FF421B}"/>
          </ac:picMkLst>
        </pc:picChg>
      </pc:sldChg>
      <pc:sldChg chg="add modNotesTx">
        <pc:chgData name="Tonje Steen" userId="895f1f23-5f1b-4d71-890f-40ffad013ed3" providerId="ADAL" clId="{63D22C62-481B-4326-8C49-F74C39EC30C9}" dt="2024-01-09T14:07:33.118" v="163" actId="20577"/>
        <pc:sldMkLst>
          <pc:docMk/>
          <pc:sldMk cId="1759179211" sldId="362"/>
        </pc:sldMkLst>
      </pc:sldChg>
      <pc:sldChg chg="addSp delSp modSp mod">
        <pc:chgData name="Tonje Steen" userId="895f1f23-5f1b-4d71-890f-40ffad013ed3" providerId="ADAL" clId="{63D22C62-481B-4326-8C49-F74C39EC30C9}" dt="2024-01-09T14:36:44.580" v="808" actId="1076"/>
        <pc:sldMkLst>
          <pc:docMk/>
          <pc:sldMk cId="740806551" sldId="623"/>
        </pc:sldMkLst>
        <pc:picChg chg="add mod">
          <ac:chgData name="Tonje Steen" userId="895f1f23-5f1b-4d71-890f-40ffad013ed3" providerId="ADAL" clId="{63D22C62-481B-4326-8C49-F74C39EC30C9}" dt="2024-01-09T14:36:44.580" v="808" actId="1076"/>
          <ac:picMkLst>
            <pc:docMk/>
            <pc:sldMk cId="740806551" sldId="623"/>
            <ac:picMk id="2" creationId="{DF1EB195-552B-2C27-30E7-9431421D5F47}"/>
          </ac:picMkLst>
        </pc:picChg>
        <pc:picChg chg="del">
          <ac:chgData name="Tonje Steen" userId="895f1f23-5f1b-4d71-890f-40ffad013ed3" providerId="ADAL" clId="{63D22C62-481B-4326-8C49-F74C39EC30C9}" dt="2024-01-09T14:36:35.341" v="805" actId="478"/>
          <ac:picMkLst>
            <pc:docMk/>
            <pc:sldMk cId="740806551" sldId="623"/>
            <ac:picMk id="8" creationId="{5B211ABC-FEAB-4DEC-92EA-86697A34977A}"/>
          </ac:picMkLst>
        </pc:picChg>
      </pc:sldChg>
      <pc:sldChg chg="addSp delSp modSp mod delAnim modAnim">
        <pc:chgData name="Tonje Steen" userId="895f1f23-5f1b-4d71-890f-40ffad013ed3" providerId="ADAL" clId="{63D22C62-481B-4326-8C49-F74C39EC30C9}" dt="2024-01-09T14:15:40.400" v="169" actId="14100"/>
        <pc:sldMkLst>
          <pc:docMk/>
          <pc:sldMk cId="1331737613" sldId="624"/>
        </pc:sldMkLst>
        <pc:picChg chg="del">
          <ac:chgData name="Tonje Steen" userId="895f1f23-5f1b-4d71-890f-40ffad013ed3" providerId="ADAL" clId="{63D22C62-481B-4326-8C49-F74C39EC30C9}" dt="2024-01-09T14:12:56.900" v="166" actId="478"/>
          <ac:picMkLst>
            <pc:docMk/>
            <pc:sldMk cId="1331737613" sldId="624"/>
            <ac:picMk id="2" creationId="{D99DC22D-03C9-4F5F-867B-346F8E9A43D1}"/>
          </ac:picMkLst>
        </pc:picChg>
        <pc:picChg chg="add mod">
          <ac:chgData name="Tonje Steen" userId="895f1f23-5f1b-4d71-890f-40ffad013ed3" providerId="ADAL" clId="{63D22C62-481B-4326-8C49-F74C39EC30C9}" dt="2024-01-09T14:15:40.400" v="169" actId="14100"/>
          <ac:picMkLst>
            <pc:docMk/>
            <pc:sldMk cId="1331737613" sldId="624"/>
            <ac:picMk id="3" creationId="{EE36C0D1-363B-3DAE-BF11-789766E933F1}"/>
          </ac:picMkLst>
        </pc:picChg>
      </pc:sldChg>
      <pc:sldChg chg="del">
        <pc:chgData name="Tonje Steen" userId="895f1f23-5f1b-4d71-890f-40ffad013ed3" providerId="ADAL" clId="{63D22C62-481B-4326-8C49-F74C39EC30C9}" dt="2024-01-09T14:27:08.763" v="599" actId="2696"/>
        <pc:sldMkLst>
          <pc:docMk/>
          <pc:sldMk cId="44153857" sldId="625"/>
        </pc:sldMkLst>
      </pc:sldChg>
      <pc:sldChg chg="addSp delSp modSp new mod">
        <pc:chgData name="Tonje Steen" userId="895f1f23-5f1b-4d71-890f-40ffad013ed3" providerId="ADAL" clId="{63D22C62-481B-4326-8C49-F74C39EC30C9}" dt="2024-01-09T14:36:08.837" v="804" actId="14861"/>
        <pc:sldMkLst>
          <pc:docMk/>
          <pc:sldMk cId="1345017225" sldId="625"/>
        </pc:sldMkLst>
        <pc:spChg chg="del">
          <ac:chgData name="Tonje Steen" userId="895f1f23-5f1b-4d71-890f-40ffad013ed3" providerId="ADAL" clId="{63D22C62-481B-4326-8C49-F74C39EC30C9}" dt="2024-01-09T14:35:41.040" v="802" actId="478"/>
          <ac:spMkLst>
            <pc:docMk/>
            <pc:sldMk cId="1345017225" sldId="625"/>
            <ac:spMk id="2" creationId="{135C752C-C7CB-6732-8177-0AB9F6477F75}"/>
          </ac:spMkLst>
        </pc:spChg>
        <pc:spChg chg="del">
          <ac:chgData name="Tonje Steen" userId="895f1f23-5f1b-4d71-890f-40ffad013ed3" providerId="ADAL" clId="{63D22C62-481B-4326-8C49-F74C39EC30C9}" dt="2024-01-09T14:33:32.961" v="799" actId="478"/>
          <ac:spMkLst>
            <pc:docMk/>
            <pc:sldMk cId="1345017225" sldId="625"/>
            <ac:spMk id="3" creationId="{5568B71B-55E7-9C1B-70CA-1AA6951720B6}"/>
          </ac:spMkLst>
        </pc:spChg>
        <pc:spChg chg="mod">
          <ac:chgData name="Tonje Steen" userId="895f1f23-5f1b-4d71-890f-40ffad013ed3" providerId="ADAL" clId="{63D22C62-481B-4326-8C49-F74C39EC30C9}" dt="2024-01-09T14:33:29.405" v="798" actId="1076"/>
          <ac:spMkLst>
            <pc:docMk/>
            <pc:sldMk cId="1345017225" sldId="625"/>
            <ac:spMk id="4" creationId="{F7A1553C-DD6C-F188-89FE-7210A4DE13D1}"/>
          </ac:spMkLst>
        </pc:spChg>
        <pc:spChg chg="del mod">
          <ac:chgData name="Tonje Steen" userId="895f1f23-5f1b-4d71-890f-40ffad013ed3" providerId="ADAL" clId="{63D22C62-481B-4326-8C49-F74C39EC30C9}" dt="2024-01-09T14:33:20.674" v="797" actId="478"/>
          <ac:spMkLst>
            <pc:docMk/>
            <pc:sldMk cId="1345017225" sldId="625"/>
            <ac:spMk id="5" creationId="{82201B35-E6D8-CE56-2DFB-94C95B970726}"/>
          </ac:spMkLst>
        </pc:spChg>
        <pc:picChg chg="add mod">
          <ac:chgData name="Tonje Steen" userId="895f1f23-5f1b-4d71-890f-40ffad013ed3" providerId="ADAL" clId="{63D22C62-481B-4326-8C49-F74C39EC30C9}" dt="2024-01-09T14:36:08.837" v="804" actId="14861"/>
          <ac:picMkLst>
            <pc:docMk/>
            <pc:sldMk cId="1345017225" sldId="625"/>
            <ac:picMk id="7" creationId="{9C909F95-B152-F92A-566A-71B4F13ABBF5}"/>
          </ac:picMkLst>
        </pc:picChg>
      </pc:sldChg>
    </pc:docChg>
  </pc:docChgLst>
  <pc:docChgLst>
    <pc:chgData name="Tonje Steen" userId="S::tonje.steen@kreftforeningen.no::895f1f23-5f1b-4d71-890f-40ffad013ed3" providerId="AD" clId="Web-{C1C2E136-4EFA-88A8-CDDA-03B44DBF0816}"/>
    <pc:docChg chg="modSld">
      <pc:chgData name="Tonje Steen" userId="S::tonje.steen@kreftforeningen.no::895f1f23-5f1b-4d71-890f-40ffad013ed3" providerId="AD" clId="Web-{C1C2E136-4EFA-88A8-CDDA-03B44DBF0816}" dt="2022-10-27T11:19:36.545" v="1" actId="20577"/>
      <pc:docMkLst>
        <pc:docMk/>
      </pc:docMkLst>
      <pc:sldChg chg="modSp">
        <pc:chgData name="Tonje Steen" userId="S::tonje.steen@kreftforeningen.no::895f1f23-5f1b-4d71-890f-40ffad013ed3" providerId="AD" clId="Web-{C1C2E136-4EFA-88A8-CDDA-03B44DBF0816}" dt="2022-10-27T11:19:36.545" v="1" actId="20577"/>
        <pc:sldMkLst>
          <pc:docMk/>
          <pc:sldMk cId="3826744040" sldId="302"/>
        </pc:sldMkLst>
        <pc:spChg chg="mod">
          <ac:chgData name="Tonje Steen" userId="S::tonje.steen@kreftforeningen.no::895f1f23-5f1b-4d71-890f-40ffad013ed3" providerId="AD" clId="Web-{C1C2E136-4EFA-88A8-CDDA-03B44DBF0816}" dt="2022-10-27T11:19:36.545" v="1" actId="20577"/>
          <ac:spMkLst>
            <pc:docMk/>
            <pc:sldMk cId="3826744040" sldId="302"/>
            <ac:spMk id="3" creationId="{7E4B94E0-4215-4323-AC02-C74B7B307EF8}"/>
          </ac:spMkLst>
        </pc:spChg>
      </pc:sldChg>
    </pc:docChg>
  </pc:docChgLst>
  <pc:docChgLst>
    <pc:chgData name="Tonje Steen" userId="S::tonje.steen@kreftforeningen.no::895f1f23-5f1b-4d71-890f-40ffad013ed3" providerId="AD" clId="Web-{FBB73D9B-D45C-465B-A742-EED8A025E290}"/>
    <pc:docChg chg="modSld">
      <pc:chgData name="Tonje Steen" userId="S::tonje.steen@kreftforeningen.no::895f1f23-5f1b-4d71-890f-40ffad013ed3" providerId="AD" clId="Web-{FBB73D9B-D45C-465B-A742-EED8A025E290}" dt="2024-01-11T15:38:50.987" v="8"/>
      <pc:docMkLst>
        <pc:docMk/>
      </pc:docMkLst>
      <pc:sldChg chg="modSp modNotes">
        <pc:chgData name="Tonje Steen" userId="S::tonje.steen@kreftforeningen.no::895f1f23-5f1b-4d71-890f-40ffad013ed3" providerId="AD" clId="Web-{FBB73D9B-D45C-465B-A742-EED8A025E290}" dt="2024-01-11T15:38:50.987" v="8"/>
        <pc:sldMkLst>
          <pc:docMk/>
          <pc:sldMk cId="936186139" sldId="304"/>
        </pc:sldMkLst>
        <pc:spChg chg="mod">
          <ac:chgData name="Tonje Steen" userId="S::tonje.steen@kreftforeningen.no::895f1f23-5f1b-4d71-890f-40ffad013ed3" providerId="AD" clId="Web-{FBB73D9B-D45C-465B-A742-EED8A025E290}" dt="2024-01-11T15:38:34.034" v="5" actId="20577"/>
          <ac:spMkLst>
            <pc:docMk/>
            <pc:sldMk cId="936186139" sldId="304"/>
            <ac:spMk id="2" creationId="{A6220105-3E04-D533-B179-6D03AF1D1FD6}"/>
          </ac:spMkLst>
        </pc:spChg>
      </pc:sldChg>
    </pc:docChg>
  </pc:docChgLst>
  <pc:docChgLst>
    <pc:chgData name="Tonje Steen" userId="895f1f23-5f1b-4d71-890f-40ffad013ed3" providerId="ADAL" clId="{6D0F49CE-D0C4-4A9C-AF92-5F49127BEF33}"/>
    <pc:docChg chg="custSel modSld">
      <pc:chgData name="Tonje Steen" userId="895f1f23-5f1b-4d71-890f-40ffad013ed3" providerId="ADAL" clId="{6D0F49CE-D0C4-4A9C-AF92-5F49127BEF33}" dt="2024-01-10T13:48:14.337" v="4" actId="1076"/>
      <pc:docMkLst>
        <pc:docMk/>
      </pc:docMkLst>
      <pc:sldChg chg="addSp delSp modSp mod delAnim modAnim">
        <pc:chgData name="Tonje Steen" userId="895f1f23-5f1b-4d71-890f-40ffad013ed3" providerId="ADAL" clId="{6D0F49CE-D0C4-4A9C-AF92-5F49127BEF33}" dt="2024-01-10T13:48:14.337" v="4" actId="1076"/>
        <pc:sldMkLst>
          <pc:docMk/>
          <pc:sldMk cId="1059974473" sldId="302"/>
        </pc:sldMkLst>
        <pc:picChg chg="del">
          <ac:chgData name="Tonje Steen" userId="895f1f23-5f1b-4d71-890f-40ffad013ed3" providerId="ADAL" clId="{6D0F49CE-D0C4-4A9C-AF92-5F49127BEF33}" dt="2024-01-10T13:44:21.350" v="0" actId="478"/>
          <ac:picMkLst>
            <pc:docMk/>
            <pc:sldMk cId="1059974473" sldId="302"/>
            <ac:picMk id="4" creationId="{87520C6D-617B-48E2-810A-22571966F7D9}"/>
          </ac:picMkLst>
        </pc:picChg>
        <pc:picChg chg="add mod">
          <ac:chgData name="Tonje Steen" userId="895f1f23-5f1b-4d71-890f-40ffad013ed3" providerId="ADAL" clId="{6D0F49CE-D0C4-4A9C-AF92-5F49127BEF33}" dt="2024-01-10T13:48:14.337" v="4" actId="1076"/>
          <ac:picMkLst>
            <pc:docMk/>
            <pc:sldMk cId="1059974473" sldId="302"/>
            <ac:picMk id="5" creationId="{33D7626D-3760-4488-97BC-193A33D52D0C}"/>
          </ac:picMkLst>
        </pc:picChg>
      </pc:sldChg>
    </pc:docChg>
  </pc:docChgLst>
  <pc:docChgLst>
    <pc:chgData name="Tonje Steen" userId="S::tonje.steen@kreftforeningen.no::895f1f23-5f1b-4d71-890f-40ffad013ed3" providerId="AD" clId="Web-{EDA86D44-36B2-4E4E-8716-343776C0A3B8}"/>
    <pc:docChg chg="modSld">
      <pc:chgData name="Tonje Steen" userId="S::tonje.steen@kreftforeningen.no::895f1f23-5f1b-4d71-890f-40ffad013ed3" providerId="AD" clId="Web-{EDA86D44-36B2-4E4E-8716-343776C0A3B8}" dt="2022-11-18T11:40:45.903" v="20" actId="20577"/>
      <pc:docMkLst>
        <pc:docMk/>
      </pc:docMkLst>
      <pc:sldChg chg="modNotes">
        <pc:chgData name="Tonje Steen" userId="S::tonje.steen@kreftforeningen.no::895f1f23-5f1b-4d71-890f-40ffad013ed3" providerId="AD" clId="Web-{EDA86D44-36B2-4E4E-8716-343776C0A3B8}" dt="2022-11-18T11:40:12.231" v="4"/>
        <pc:sldMkLst>
          <pc:docMk/>
          <pc:sldMk cId="2181812042" sldId="309"/>
        </pc:sldMkLst>
      </pc:sldChg>
      <pc:sldChg chg="modSp">
        <pc:chgData name="Tonje Steen" userId="S::tonje.steen@kreftforeningen.no::895f1f23-5f1b-4d71-890f-40ffad013ed3" providerId="AD" clId="Web-{EDA86D44-36B2-4E4E-8716-343776C0A3B8}" dt="2022-11-18T11:40:45.903" v="20" actId="20577"/>
        <pc:sldMkLst>
          <pc:docMk/>
          <pc:sldMk cId="2915834072" sldId="312"/>
        </pc:sldMkLst>
        <pc:spChg chg="mod">
          <ac:chgData name="Tonje Steen" userId="S::tonje.steen@kreftforeningen.no::895f1f23-5f1b-4d71-890f-40ffad013ed3" providerId="AD" clId="Web-{EDA86D44-36B2-4E4E-8716-343776C0A3B8}" dt="2022-11-18T11:40:45.903" v="20" actId="20577"/>
          <ac:spMkLst>
            <pc:docMk/>
            <pc:sldMk cId="2915834072" sldId="312"/>
            <ac:spMk id="6" creationId="{CA19946F-DCF6-4FD5-8220-383FC341920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D97A79-2153-9F45-AD8B-A4DE617585D4}" type="datetime1">
              <a:rPr lang="en-US" smtClean="0"/>
              <a:pPr/>
              <a:t>1/11/2024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634652D-0228-8147-B73A-A462B962A14A}" type="slidenum">
              <a:rPr lang="en-US" smtClean="0"/>
              <a:pPr/>
              <a:t>‹#›</a:t>
            </a:fld>
            <a:endParaRPr lang="en-US"/>
          </a:p>
        </p:txBody>
      </p:sp>
    </p:spTree>
    <p:extLst>
      <p:ext uri="{BB962C8B-B14F-4D97-AF65-F5344CB8AC3E}">
        <p14:creationId xmlns:p14="http://schemas.microsoft.com/office/powerpoint/2010/main" val="223092569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D671F8-EC37-A545-8172-64BDA83ADF2A}" type="datetime1">
              <a:rPr lang="en-US" smtClean="0"/>
              <a:pPr/>
              <a:t>1/11/2024</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527CC3-FCCA-E943-8514-1D3472DB6E64}" type="slidenum">
              <a:rPr lang="en-US" smtClean="0"/>
              <a:pPr/>
              <a:t>‹#›</a:t>
            </a:fld>
            <a:endParaRPr lang="en-US"/>
          </a:p>
        </p:txBody>
      </p:sp>
    </p:spTree>
    <p:extLst>
      <p:ext uri="{BB962C8B-B14F-4D97-AF65-F5344CB8AC3E}">
        <p14:creationId xmlns:p14="http://schemas.microsoft.com/office/powerpoint/2010/main" val="1545520389"/>
      </p:ext>
    </p:extLst>
  </p:cSld>
  <p:clrMap bg1="lt1" tx1="dk1" bg2="lt2" tx2="dk2" accent1="accent1" accent2="accent2" accent3="accent3" accent4="accent4" accent5="accent5" accent6="accent6" hlink="hlink" folHlink="folHlink"/>
  <p:hf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Start med en introduksjon av deg selv. Fortell gjerne litt om din egen eller komiteens motivasjon for å engasjere dere i Kreftforeningens innsamlingsaksjon.</a:t>
            </a:r>
          </a:p>
          <a:p>
            <a:r>
              <a:rPr lang="nb-NO" dirty="0"/>
              <a:t>Aksjonen er årlig og Kreftforeningens største når det kommer til å engasjere frivillige. Over 470 millioner er blitt samlet inn siden 2006. </a:t>
            </a:r>
            <a:br>
              <a:rPr lang="nb-NO" dirty="0"/>
            </a:br>
            <a:endParaRPr lang="nb-NO" dirty="0"/>
          </a:p>
          <a:p>
            <a:r>
              <a:rPr lang="nb-NO" dirty="0"/>
              <a:t>Russen har utvilsomt vært, og er, aksjonens aller viktigste samarbeidspartner. </a:t>
            </a:r>
            <a:endParaRPr lang="no-NB" dirty="0"/>
          </a:p>
          <a:p>
            <a:endParaRPr lang="nb-NO" dirty="0"/>
          </a:p>
        </p:txBody>
      </p:sp>
      <p:sp>
        <p:nvSpPr>
          <p:cNvPr id="4" name="Plassholder for topptekst 3"/>
          <p:cNvSpPr>
            <a:spLocks noGrp="1"/>
          </p:cNvSpPr>
          <p:nvPr>
            <p:ph type="hdr" sz="quarter"/>
          </p:nvPr>
        </p:nvSpPr>
        <p:spPr/>
        <p:txBody>
          <a:bodyPr/>
          <a:lstStyle/>
          <a:p>
            <a:endParaRPr lang="en-US"/>
          </a:p>
        </p:txBody>
      </p:sp>
      <p:sp>
        <p:nvSpPr>
          <p:cNvPr id="5" name="Plassholder for lysbildenummer 4"/>
          <p:cNvSpPr>
            <a:spLocks noGrp="1"/>
          </p:cNvSpPr>
          <p:nvPr>
            <p:ph type="sldNum" sz="quarter" idx="5"/>
          </p:nvPr>
        </p:nvSpPr>
        <p:spPr/>
        <p:txBody>
          <a:bodyPr/>
          <a:lstStyle/>
          <a:p>
            <a:fld id="{F3527CC3-FCCA-E943-8514-1D3472DB6E64}" type="slidenum">
              <a:rPr lang="en-US" smtClean="0"/>
              <a:pPr/>
              <a:t>1</a:t>
            </a:fld>
            <a:endParaRPr lang="en-US"/>
          </a:p>
        </p:txBody>
      </p:sp>
    </p:spTree>
    <p:extLst>
      <p:ext uri="{BB962C8B-B14F-4D97-AF65-F5344CB8AC3E}">
        <p14:creationId xmlns:p14="http://schemas.microsoft.com/office/powerpoint/2010/main" val="206514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 oss sammen få til tidenes Krafttak mot kreft og slå alle tidligere rekorder. </a:t>
            </a:r>
            <a:endParaRPr lang="no-NB" dirty="0"/>
          </a:p>
        </p:txBody>
      </p:sp>
      <p:sp>
        <p:nvSpPr>
          <p:cNvPr id="4" name="Plassholder for topptekst 3"/>
          <p:cNvSpPr>
            <a:spLocks noGrp="1"/>
          </p:cNvSpPr>
          <p:nvPr>
            <p:ph type="hdr" sz="quarter"/>
          </p:nvPr>
        </p:nvSpPr>
        <p:spPr/>
        <p:txBody>
          <a:bodyPr/>
          <a:lstStyle/>
          <a:p>
            <a:endParaRPr lang="en-US"/>
          </a:p>
        </p:txBody>
      </p:sp>
      <p:sp>
        <p:nvSpPr>
          <p:cNvPr id="5" name="Plassholder for lysbildenummer 4"/>
          <p:cNvSpPr>
            <a:spLocks noGrp="1"/>
          </p:cNvSpPr>
          <p:nvPr>
            <p:ph type="sldNum" sz="quarter" idx="5"/>
          </p:nvPr>
        </p:nvSpPr>
        <p:spPr/>
        <p:txBody>
          <a:bodyPr/>
          <a:lstStyle/>
          <a:p>
            <a:fld id="{F3527CC3-FCCA-E943-8514-1D3472DB6E64}" type="slidenum">
              <a:rPr lang="en-US" smtClean="0"/>
              <a:pPr/>
              <a:t>11</a:t>
            </a:fld>
            <a:endParaRPr lang="en-US"/>
          </a:p>
        </p:txBody>
      </p:sp>
    </p:spTree>
    <p:extLst>
      <p:ext uri="{BB962C8B-B14F-4D97-AF65-F5344CB8AC3E}">
        <p14:creationId xmlns:p14="http://schemas.microsoft.com/office/powerpoint/2010/main" val="134622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B" dirty="0"/>
          </a:p>
        </p:txBody>
      </p:sp>
      <p:sp>
        <p:nvSpPr>
          <p:cNvPr id="4" name="Plassholder for topptekst 3"/>
          <p:cNvSpPr>
            <a:spLocks noGrp="1"/>
          </p:cNvSpPr>
          <p:nvPr>
            <p:ph type="hdr" sz="quarter"/>
          </p:nvPr>
        </p:nvSpPr>
        <p:spPr/>
        <p:txBody>
          <a:bodyPr/>
          <a:lstStyle/>
          <a:p>
            <a:endParaRPr lang="en-US"/>
          </a:p>
        </p:txBody>
      </p:sp>
      <p:sp>
        <p:nvSpPr>
          <p:cNvPr id="5" name="Plassholder for lysbildenummer 4"/>
          <p:cNvSpPr>
            <a:spLocks noGrp="1"/>
          </p:cNvSpPr>
          <p:nvPr>
            <p:ph type="sldNum" sz="quarter" idx="5"/>
          </p:nvPr>
        </p:nvSpPr>
        <p:spPr/>
        <p:txBody>
          <a:bodyPr/>
          <a:lstStyle/>
          <a:p>
            <a:fld id="{F3527CC3-FCCA-E943-8514-1D3472DB6E64}" type="slidenum">
              <a:rPr lang="en-US" smtClean="0"/>
              <a:pPr/>
              <a:t>2</a:t>
            </a:fld>
            <a:endParaRPr lang="en-US"/>
          </a:p>
        </p:txBody>
      </p:sp>
    </p:spTree>
    <p:extLst>
      <p:ext uri="{BB962C8B-B14F-4D97-AF65-F5344CB8AC3E}">
        <p14:creationId xmlns:p14="http://schemas.microsoft.com/office/powerpoint/2010/main" val="295133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600"/>
              </a:spcAft>
            </a:pPr>
            <a:endParaRPr lang="nb-NO" dirty="0">
              <a:cs typeface="Calibri"/>
            </a:endParaRPr>
          </a:p>
          <a:p>
            <a:r>
              <a:rPr lang="en-US"/>
              <a:t>Ingen </a:t>
            </a:r>
            <a:r>
              <a:rPr lang="en-US" err="1"/>
              <a:t>går</a:t>
            </a:r>
            <a:r>
              <a:rPr lang="en-US"/>
              <a:t> </a:t>
            </a:r>
            <a:r>
              <a:rPr lang="en-US" err="1"/>
              <a:t>gjennom</a:t>
            </a:r>
            <a:r>
              <a:rPr lang="en-US"/>
              <a:t> livet uten å bli berørt av kreft. Det er brutalt, men sant. Når en vi kjenner, er glad i eller til og med elsker, får kreft, er vårt største ønske at de skal bli friske igjen. Vi vil at de skal få den aller beste behandlingen. Vi vil ikke miste dem. </a:t>
            </a:r>
            <a:endParaRPr lang="no-NB"/>
          </a:p>
          <a:p>
            <a:r>
              <a:rPr lang="en-US" dirty="0"/>
              <a:t> </a:t>
            </a:r>
            <a:endParaRPr lang="no-NB" dirty="0"/>
          </a:p>
          <a:p>
            <a:r>
              <a:rPr lang="en-US" dirty="0" err="1"/>
              <a:t>Flere</a:t>
            </a:r>
            <a:r>
              <a:rPr lang="en-US" dirty="0"/>
              <a:t> </a:t>
            </a:r>
            <a:r>
              <a:rPr lang="en-US" dirty="0" err="1"/>
              <a:t>og</a:t>
            </a:r>
            <a:r>
              <a:rPr lang="en-US" dirty="0"/>
              <a:t> </a:t>
            </a:r>
            <a:r>
              <a:rPr lang="en-US" dirty="0" err="1"/>
              <a:t>flere</a:t>
            </a:r>
            <a:r>
              <a:rPr lang="en-US" dirty="0"/>
              <a:t> </a:t>
            </a:r>
            <a:r>
              <a:rPr lang="en-US" dirty="0" err="1"/>
              <a:t>kommer</a:t>
            </a:r>
            <a:r>
              <a:rPr lang="en-US" dirty="0"/>
              <a:t> </a:t>
            </a:r>
            <a:r>
              <a:rPr lang="en-US" dirty="0" err="1"/>
              <a:t>dessverre</a:t>
            </a:r>
            <a:r>
              <a:rPr lang="en-US" dirty="0"/>
              <a:t> </a:t>
            </a:r>
            <a:r>
              <a:rPr lang="en-US" dirty="0" err="1"/>
              <a:t>til</a:t>
            </a:r>
            <a:r>
              <a:rPr lang="en-US" dirty="0"/>
              <a:t> å </a:t>
            </a:r>
            <a:r>
              <a:rPr lang="en-US" dirty="0" err="1"/>
              <a:t>få</a:t>
            </a:r>
            <a:r>
              <a:rPr lang="en-US" dirty="0"/>
              <a:t> </a:t>
            </a:r>
            <a:r>
              <a:rPr lang="en-US" dirty="0" err="1"/>
              <a:t>kreft</a:t>
            </a:r>
            <a:r>
              <a:rPr lang="en-US" dirty="0"/>
              <a:t> </a:t>
            </a:r>
            <a:r>
              <a:rPr lang="en-US" dirty="0" err="1"/>
              <a:t>i</a:t>
            </a:r>
            <a:r>
              <a:rPr lang="en-US" dirty="0"/>
              <a:t> </a:t>
            </a:r>
            <a:r>
              <a:rPr lang="en-US" dirty="0" err="1"/>
              <a:t>årene</a:t>
            </a:r>
            <a:r>
              <a:rPr lang="en-US" dirty="0"/>
              <a:t> </a:t>
            </a:r>
            <a:r>
              <a:rPr lang="en-US" dirty="0" err="1"/>
              <a:t>som</a:t>
            </a:r>
            <a:r>
              <a:rPr lang="en-US" dirty="0"/>
              <a:t> </a:t>
            </a:r>
            <a:r>
              <a:rPr lang="en-US" dirty="0" err="1"/>
              <a:t>kommer</a:t>
            </a:r>
            <a:r>
              <a:rPr lang="en-US" dirty="0"/>
              <a:t>. </a:t>
            </a:r>
            <a:r>
              <a:rPr lang="en-US" dirty="0" err="1"/>
              <a:t>Heldigvis</a:t>
            </a:r>
            <a:r>
              <a:rPr lang="en-US" dirty="0"/>
              <a:t> </a:t>
            </a:r>
            <a:r>
              <a:rPr lang="en-US" dirty="0" err="1"/>
              <a:t>vil</a:t>
            </a:r>
            <a:r>
              <a:rPr lang="en-US" dirty="0"/>
              <a:t> de </a:t>
            </a:r>
            <a:r>
              <a:rPr lang="en-US" dirty="0" err="1"/>
              <a:t>fleste</a:t>
            </a:r>
            <a:r>
              <a:rPr lang="en-US" dirty="0"/>
              <a:t> </a:t>
            </a:r>
            <a:r>
              <a:rPr lang="en-US" dirty="0" err="1"/>
              <a:t>overleve</a:t>
            </a:r>
            <a:r>
              <a:rPr lang="en-US" dirty="0"/>
              <a:t>, men vi </a:t>
            </a:r>
            <a:r>
              <a:rPr lang="en-US" dirty="0" err="1"/>
              <a:t>har</a:t>
            </a:r>
            <a:r>
              <a:rPr lang="en-US" dirty="0"/>
              <a:t> </a:t>
            </a:r>
            <a:r>
              <a:rPr lang="en-US" dirty="0" err="1"/>
              <a:t>fremdeles</a:t>
            </a:r>
            <a:r>
              <a:rPr lang="en-US" dirty="0"/>
              <a:t> mange liv å </a:t>
            </a:r>
            <a:r>
              <a:rPr lang="en-US" dirty="0" err="1"/>
              <a:t>redde</a:t>
            </a:r>
            <a:r>
              <a:rPr lang="en-US" dirty="0"/>
              <a:t>.  </a:t>
            </a:r>
            <a:endParaRPr lang="no-NB" dirty="0"/>
          </a:p>
          <a:p>
            <a:r>
              <a:rPr lang="en-US" dirty="0"/>
              <a:t> </a:t>
            </a:r>
            <a:endParaRPr lang="no-NB" dirty="0"/>
          </a:p>
          <a:p>
            <a:r>
              <a:rPr lang="en-US" dirty="0"/>
              <a:t>For </a:t>
            </a:r>
            <a:r>
              <a:rPr lang="en-US" dirty="0" err="1"/>
              <a:t>noen</a:t>
            </a:r>
            <a:r>
              <a:rPr lang="en-US" dirty="0"/>
              <a:t> </a:t>
            </a:r>
            <a:r>
              <a:rPr lang="en-US" dirty="0" err="1"/>
              <a:t>vil</a:t>
            </a:r>
            <a:r>
              <a:rPr lang="en-US" dirty="0"/>
              <a:t> </a:t>
            </a:r>
            <a:r>
              <a:rPr lang="en-US" dirty="0" err="1"/>
              <a:t>sykdommen</a:t>
            </a:r>
            <a:r>
              <a:rPr lang="en-US" dirty="0"/>
              <a:t> </a:t>
            </a:r>
            <a:r>
              <a:rPr lang="en-US" dirty="0" err="1"/>
              <a:t>spre</a:t>
            </a:r>
            <a:r>
              <a:rPr lang="en-US" dirty="0"/>
              <a:t> seg, </a:t>
            </a:r>
            <a:r>
              <a:rPr lang="en-US" dirty="0" err="1"/>
              <a:t>og</a:t>
            </a:r>
            <a:r>
              <a:rPr lang="en-US" dirty="0"/>
              <a:t> </a:t>
            </a:r>
            <a:r>
              <a:rPr lang="en-US" dirty="0" err="1"/>
              <a:t>legene</a:t>
            </a:r>
            <a:r>
              <a:rPr lang="en-US" dirty="0"/>
              <a:t> </a:t>
            </a:r>
            <a:r>
              <a:rPr lang="en-US" dirty="0" err="1"/>
              <a:t>kan</a:t>
            </a:r>
            <a:r>
              <a:rPr lang="en-US" dirty="0"/>
              <a:t> </a:t>
            </a:r>
            <a:r>
              <a:rPr lang="en-US" dirty="0" err="1"/>
              <a:t>gå</a:t>
            </a:r>
            <a:r>
              <a:rPr lang="en-US" dirty="0"/>
              <a:t> </a:t>
            </a:r>
            <a:r>
              <a:rPr lang="en-US" dirty="0" err="1"/>
              <a:t>tomme</a:t>
            </a:r>
            <a:r>
              <a:rPr lang="en-US" dirty="0"/>
              <a:t> for </a:t>
            </a:r>
            <a:r>
              <a:rPr lang="en-US" dirty="0" err="1"/>
              <a:t>livreddende</a:t>
            </a:r>
            <a:r>
              <a:rPr lang="en-US" dirty="0"/>
              <a:t> </a:t>
            </a:r>
            <a:r>
              <a:rPr lang="en-US" dirty="0" err="1"/>
              <a:t>medisiner</a:t>
            </a:r>
            <a:r>
              <a:rPr lang="en-US" dirty="0"/>
              <a:t>. Disse </a:t>
            </a:r>
            <a:r>
              <a:rPr lang="en-US" dirty="0" err="1"/>
              <a:t>pasientene</a:t>
            </a:r>
            <a:r>
              <a:rPr lang="en-US" dirty="0"/>
              <a:t> </a:t>
            </a:r>
            <a:r>
              <a:rPr lang="en-US" dirty="0" err="1"/>
              <a:t>skal</a:t>
            </a:r>
            <a:r>
              <a:rPr lang="en-US" dirty="0"/>
              <a:t> </a:t>
            </a:r>
            <a:r>
              <a:rPr lang="en-US" dirty="0" err="1"/>
              <a:t>få</a:t>
            </a:r>
            <a:r>
              <a:rPr lang="en-US" dirty="0"/>
              <a:t> </a:t>
            </a:r>
            <a:r>
              <a:rPr lang="en-US" dirty="0" err="1"/>
              <a:t>tilbud</a:t>
            </a:r>
            <a:r>
              <a:rPr lang="en-US" dirty="0"/>
              <a:t> om </a:t>
            </a:r>
            <a:r>
              <a:rPr lang="en-US" dirty="0" err="1"/>
              <a:t>en</a:t>
            </a:r>
            <a:r>
              <a:rPr lang="en-US" dirty="0"/>
              <a:t> </a:t>
            </a:r>
            <a:r>
              <a:rPr lang="en-US" dirty="0" err="1"/>
              <a:t>gentest</a:t>
            </a:r>
            <a:r>
              <a:rPr lang="en-US" dirty="0"/>
              <a:t> av </a:t>
            </a:r>
            <a:r>
              <a:rPr lang="en-US" dirty="0" err="1"/>
              <a:t>svulsten</a:t>
            </a:r>
            <a:r>
              <a:rPr lang="en-US" dirty="0"/>
              <a:t>, </a:t>
            </a:r>
            <a:r>
              <a:rPr lang="en-US" dirty="0" err="1"/>
              <a:t>som</a:t>
            </a:r>
            <a:r>
              <a:rPr lang="en-US" dirty="0"/>
              <a:t> </a:t>
            </a:r>
            <a:r>
              <a:rPr lang="en-US" dirty="0" err="1"/>
              <a:t>kan</a:t>
            </a:r>
            <a:r>
              <a:rPr lang="en-US" dirty="0"/>
              <a:t> </a:t>
            </a:r>
            <a:r>
              <a:rPr lang="en-US" dirty="0" err="1"/>
              <a:t>fortelle</a:t>
            </a:r>
            <a:r>
              <a:rPr lang="en-US" dirty="0"/>
              <a:t> </a:t>
            </a:r>
            <a:r>
              <a:rPr lang="en-US" dirty="0" err="1"/>
              <a:t>hvilken</a:t>
            </a:r>
            <a:r>
              <a:rPr lang="en-US" dirty="0"/>
              <a:t> </a:t>
            </a:r>
            <a:r>
              <a:rPr lang="en-US" dirty="0" err="1"/>
              <a:t>behandling</a:t>
            </a:r>
            <a:r>
              <a:rPr lang="en-US" dirty="0"/>
              <a:t> </a:t>
            </a:r>
            <a:r>
              <a:rPr lang="en-US" dirty="0" err="1"/>
              <a:t>som</a:t>
            </a:r>
            <a:r>
              <a:rPr lang="en-US" dirty="0"/>
              <a:t> </a:t>
            </a:r>
            <a:r>
              <a:rPr lang="en-US" dirty="0" err="1"/>
              <a:t>har</a:t>
            </a:r>
            <a:r>
              <a:rPr lang="en-US" dirty="0"/>
              <a:t> best </a:t>
            </a:r>
            <a:r>
              <a:rPr lang="en-US" dirty="0" err="1"/>
              <a:t>effekt</a:t>
            </a:r>
            <a:r>
              <a:rPr lang="en-US" dirty="0"/>
              <a:t>. </a:t>
            </a:r>
            <a:r>
              <a:rPr lang="en-US" dirty="0" err="1"/>
              <a:t>Hvis</a:t>
            </a:r>
            <a:r>
              <a:rPr lang="en-US" dirty="0"/>
              <a:t> </a:t>
            </a:r>
            <a:r>
              <a:rPr lang="en-US" dirty="0" err="1"/>
              <a:t>flere</a:t>
            </a:r>
            <a:r>
              <a:rPr lang="en-US" dirty="0"/>
              <a:t> </a:t>
            </a:r>
            <a:r>
              <a:rPr lang="en-US" dirty="0" err="1"/>
              <a:t>får</a:t>
            </a:r>
            <a:r>
              <a:rPr lang="en-US" dirty="0"/>
              <a:t> </a:t>
            </a:r>
            <a:r>
              <a:rPr lang="en-US" dirty="0" err="1"/>
              <a:t>skreddersydd</a:t>
            </a:r>
            <a:r>
              <a:rPr lang="en-US" dirty="0"/>
              <a:t> </a:t>
            </a:r>
            <a:r>
              <a:rPr lang="en-US" dirty="0" err="1"/>
              <a:t>behandling</a:t>
            </a:r>
            <a:r>
              <a:rPr lang="en-US" dirty="0"/>
              <a:t> </a:t>
            </a:r>
            <a:r>
              <a:rPr lang="en-US" dirty="0" err="1"/>
              <a:t>tidligere</a:t>
            </a:r>
            <a:r>
              <a:rPr lang="en-US" dirty="0"/>
              <a:t>, </a:t>
            </a:r>
            <a:r>
              <a:rPr lang="en-US" dirty="0" err="1"/>
              <a:t>vil</a:t>
            </a:r>
            <a:r>
              <a:rPr lang="en-US" dirty="0"/>
              <a:t> </a:t>
            </a:r>
            <a:r>
              <a:rPr lang="en-US" dirty="0" err="1"/>
              <a:t>flere</a:t>
            </a:r>
            <a:r>
              <a:rPr lang="en-US" dirty="0"/>
              <a:t> </a:t>
            </a:r>
            <a:r>
              <a:rPr lang="en-US" dirty="0" err="1"/>
              <a:t>få</a:t>
            </a:r>
            <a:r>
              <a:rPr lang="en-US" dirty="0"/>
              <a:t> </a:t>
            </a:r>
            <a:r>
              <a:rPr lang="en-US" dirty="0" err="1"/>
              <a:t>lange</a:t>
            </a:r>
            <a:r>
              <a:rPr lang="en-US" dirty="0"/>
              <a:t>, </a:t>
            </a:r>
            <a:r>
              <a:rPr lang="en-US" dirty="0" err="1"/>
              <a:t>gode</a:t>
            </a:r>
            <a:r>
              <a:rPr lang="en-US" dirty="0"/>
              <a:t> liv. </a:t>
            </a:r>
            <a:endParaRPr lang="no-NB" dirty="0"/>
          </a:p>
          <a:p>
            <a:r>
              <a:rPr lang="en-US" dirty="0"/>
              <a:t> </a:t>
            </a:r>
            <a:endParaRPr lang="no-NB" dirty="0"/>
          </a:p>
          <a:p>
            <a:r>
              <a:rPr lang="en-US" dirty="0" err="1"/>
              <a:t>Pengene</a:t>
            </a:r>
            <a:r>
              <a:rPr lang="en-US" dirty="0"/>
              <a:t> </a:t>
            </a:r>
            <a:r>
              <a:rPr lang="en-US" dirty="0" err="1"/>
              <a:t>fra</a:t>
            </a:r>
            <a:r>
              <a:rPr lang="en-US" dirty="0"/>
              <a:t> </a:t>
            </a:r>
            <a:r>
              <a:rPr lang="en-US" dirty="0" err="1"/>
              <a:t>Kreftforeningens</a:t>
            </a:r>
            <a:r>
              <a:rPr lang="en-US" dirty="0"/>
              <a:t> </a:t>
            </a:r>
            <a:r>
              <a:rPr lang="en-US" dirty="0" err="1"/>
              <a:t>innsamlingsaksjon</a:t>
            </a:r>
            <a:r>
              <a:rPr lang="en-US" dirty="0"/>
              <a:t> </a:t>
            </a:r>
            <a:r>
              <a:rPr lang="en-US" dirty="0" err="1"/>
              <a:t>går</a:t>
            </a:r>
            <a:r>
              <a:rPr lang="en-US" dirty="0"/>
              <a:t> </a:t>
            </a:r>
            <a:r>
              <a:rPr lang="en-US" dirty="0" err="1"/>
              <a:t>til</a:t>
            </a:r>
            <a:r>
              <a:rPr lang="en-US" dirty="0"/>
              <a:t> </a:t>
            </a:r>
            <a:r>
              <a:rPr lang="en-US" dirty="0" err="1"/>
              <a:t>forskning</a:t>
            </a:r>
            <a:r>
              <a:rPr lang="en-US" dirty="0"/>
              <a:t> </a:t>
            </a:r>
            <a:r>
              <a:rPr lang="en-US" dirty="0" err="1"/>
              <a:t>slik</a:t>
            </a:r>
            <a:r>
              <a:rPr lang="en-US" dirty="0"/>
              <a:t> at alle </a:t>
            </a:r>
            <a:r>
              <a:rPr lang="en-US" dirty="0" err="1"/>
              <a:t>kreftpasienter</a:t>
            </a:r>
            <a:r>
              <a:rPr lang="en-US" dirty="0"/>
              <a:t> </a:t>
            </a:r>
            <a:r>
              <a:rPr lang="en-US" dirty="0" err="1"/>
              <a:t>som</a:t>
            </a:r>
            <a:r>
              <a:rPr lang="en-US" dirty="0"/>
              <a:t> </a:t>
            </a:r>
            <a:r>
              <a:rPr lang="en-US" dirty="0" err="1"/>
              <a:t>kan</a:t>
            </a:r>
            <a:r>
              <a:rPr lang="en-US" dirty="0"/>
              <a:t> ha </a:t>
            </a:r>
            <a:r>
              <a:rPr lang="en-US" dirty="0" err="1"/>
              <a:t>nytte</a:t>
            </a:r>
            <a:r>
              <a:rPr lang="en-US" dirty="0"/>
              <a:t> av det, </a:t>
            </a:r>
            <a:r>
              <a:rPr lang="en-US" dirty="0" err="1"/>
              <a:t>får</a:t>
            </a:r>
            <a:r>
              <a:rPr lang="en-US" dirty="0"/>
              <a:t> </a:t>
            </a:r>
            <a:r>
              <a:rPr lang="en-US" dirty="0" err="1"/>
              <a:t>tilbud</a:t>
            </a:r>
            <a:r>
              <a:rPr lang="en-US" dirty="0"/>
              <a:t> om </a:t>
            </a:r>
            <a:r>
              <a:rPr lang="en-US" dirty="0" err="1"/>
              <a:t>en</a:t>
            </a:r>
            <a:r>
              <a:rPr lang="en-US" dirty="0"/>
              <a:t> </a:t>
            </a:r>
            <a:r>
              <a:rPr lang="en-US" dirty="0" err="1"/>
              <a:t>gentest</a:t>
            </a:r>
            <a:r>
              <a:rPr lang="en-US" dirty="0"/>
              <a:t> </a:t>
            </a:r>
            <a:r>
              <a:rPr lang="en-US" dirty="0" err="1"/>
              <a:t>og</a:t>
            </a:r>
            <a:r>
              <a:rPr lang="en-US" dirty="0"/>
              <a:t> den </a:t>
            </a:r>
            <a:r>
              <a:rPr lang="en-US" dirty="0" err="1"/>
              <a:t>beste</a:t>
            </a:r>
            <a:r>
              <a:rPr lang="en-US" dirty="0"/>
              <a:t> </a:t>
            </a:r>
            <a:r>
              <a:rPr lang="en-US" dirty="0" err="1"/>
              <a:t>behandlingen</a:t>
            </a:r>
            <a:r>
              <a:rPr lang="en-US" dirty="0"/>
              <a:t> </a:t>
            </a:r>
            <a:r>
              <a:rPr lang="en-US" dirty="0" err="1"/>
              <a:t>basert</a:t>
            </a:r>
            <a:r>
              <a:rPr lang="en-US" dirty="0"/>
              <a:t> </a:t>
            </a:r>
            <a:r>
              <a:rPr lang="en-US" dirty="0" err="1"/>
              <a:t>på</a:t>
            </a:r>
            <a:r>
              <a:rPr lang="en-US" dirty="0"/>
              <a:t> </a:t>
            </a:r>
            <a:r>
              <a:rPr lang="en-US" dirty="0" err="1"/>
              <a:t>resultatene</a:t>
            </a:r>
            <a:r>
              <a:rPr lang="en-US" dirty="0"/>
              <a:t>. </a:t>
            </a:r>
            <a:endParaRPr lang="no-NB" dirty="0"/>
          </a:p>
          <a:p>
            <a:r>
              <a:rPr lang="en-US" dirty="0"/>
              <a:t> </a:t>
            </a:r>
            <a:endParaRPr lang="no-NB" dirty="0"/>
          </a:p>
          <a:p>
            <a:r>
              <a:rPr lang="en-US" dirty="0"/>
              <a:t>Støtt </a:t>
            </a:r>
            <a:r>
              <a:rPr lang="en-US" dirty="0" err="1"/>
              <a:t>forskning</a:t>
            </a:r>
            <a:r>
              <a:rPr lang="en-US" dirty="0"/>
              <a:t> </a:t>
            </a:r>
            <a:r>
              <a:rPr lang="en-US" dirty="0" err="1"/>
              <a:t>på</a:t>
            </a:r>
            <a:r>
              <a:rPr lang="en-US" dirty="0"/>
              <a:t> </a:t>
            </a:r>
            <a:r>
              <a:rPr lang="en-US" dirty="0" err="1"/>
              <a:t>morgendagens</a:t>
            </a:r>
            <a:r>
              <a:rPr lang="en-US" dirty="0"/>
              <a:t> </a:t>
            </a:r>
            <a:r>
              <a:rPr lang="en-US" dirty="0" err="1"/>
              <a:t>kreftbehandling</a:t>
            </a:r>
            <a:r>
              <a:rPr lang="en-US" dirty="0"/>
              <a:t>. For alle </a:t>
            </a:r>
            <a:r>
              <a:rPr lang="en-US" dirty="0" err="1"/>
              <a:t>som</a:t>
            </a:r>
            <a:r>
              <a:rPr lang="en-US" dirty="0"/>
              <a:t> lever med </a:t>
            </a:r>
            <a:r>
              <a:rPr lang="en-US" dirty="0" err="1"/>
              <a:t>kreft</a:t>
            </a:r>
            <a:r>
              <a:rPr lang="en-US" dirty="0"/>
              <a:t> </a:t>
            </a:r>
            <a:r>
              <a:rPr lang="en-US" dirty="0" err="1"/>
              <a:t>nå</a:t>
            </a:r>
            <a:r>
              <a:rPr lang="en-US" dirty="0"/>
              <a:t> – </a:t>
            </a:r>
            <a:r>
              <a:rPr lang="en-US" dirty="0" err="1"/>
              <a:t>og</a:t>
            </a:r>
            <a:r>
              <a:rPr lang="en-US" dirty="0"/>
              <a:t> for alle </a:t>
            </a:r>
            <a:r>
              <a:rPr lang="en-US" dirty="0" err="1"/>
              <a:t>som</a:t>
            </a:r>
            <a:r>
              <a:rPr lang="en-US" dirty="0"/>
              <a:t> </a:t>
            </a:r>
            <a:r>
              <a:rPr lang="en-US" dirty="0" err="1"/>
              <a:t>kommer</a:t>
            </a:r>
            <a:r>
              <a:rPr lang="en-US" dirty="0"/>
              <a:t> </a:t>
            </a:r>
            <a:r>
              <a:rPr lang="en-US" dirty="0" err="1"/>
              <a:t>til</a:t>
            </a:r>
            <a:r>
              <a:rPr lang="en-US" dirty="0"/>
              <a:t> å </a:t>
            </a:r>
            <a:r>
              <a:rPr lang="en-US" dirty="0" err="1"/>
              <a:t>få</a:t>
            </a:r>
            <a:r>
              <a:rPr lang="en-US" dirty="0"/>
              <a:t> det. </a:t>
            </a:r>
            <a:endParaRPr lang="no-NB" dirty="0"/>
          </a:p>
          <a:p>
            <a:endParaRPr lang="no-NB" dirty="0">
              <a:cs typeface="Calibri"/>
            </a:endParaRPr>
          </a:p>
        </p:txBody>
      </p:sp>
      <p:sp>
        <p:nvSpPr>
          <p:cNvPr id="4" name="Plassholder for topptekst 3"/>
          <p:cNvSpPr>
            <a:spLocks noGrp="1"/>
          </p:cNvSpPr>
          <p:nvPr>
            <p:ph type="hdr" sz="quarter"/>
          </p:nvPr>
        </p:nvSpPr>
        <p:spPr/>
        <p:txBody>
          <a:bodyPr/>
          <a:lstStyle/>
          <a:p>
            <a:endParaRPr lang="en-US"/>
          </a:p>
        </p:txBody>
      </p:sp>
      <p:sp>
        <p:nvSpPr>
          <p:cNvPr id="5" name="Plassholder for lysbildenummer 4"/>
          <p:cNvSpPr>
            <a:spLocks noGrp="1"/>
          </p:cNvSpPr>
          <p:nvPr>
            <p:ph type="sldNum" sz="quarter" idx="5"/>
          </p:nvPr>
        </p:nvSpPr>
        <p:spPr/>
        <p:txBody>
          <a:bodyPr/>
          <a:lstStyle/>
          <a:p>
            <a:fld id="{F3527CC3-FCCA-E943-8514-1D3472DB6E64}" type="slidenum">
              <a:rPr lang="en-US" smtClean="0"/>
              <a:pPr/>
              <a:t>3</a:t>
            </a:fld>
            <a:endParaRPr lang="en-US"/>
          </a:p>
        </p:txBody>
      </p:sp>
    </p:spTree>
    <p:extLst>
      <p:ext uri="{BB962C8B-B14F-4D97-AF65-F5344CB8AC3E}">
        <p14:creationId xmlns:p14="http://schemas.microsoft.com/office/powerpoint/2010/main" val="147198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skal bidra under årets aksjon. I år kommer vi uten bøsser, men tar imot gaver på Vipps.</a:t>
            </a:r>
          </a:p>
          <a:p>
            <a:r>
              <a:rPr lang="nb-NO" dirty="0"/>
              <a:t>Vi har et eget Vippsnummer som er: XXXXXX (fyll inn deres nummer)</a:t>
            </a:r>
          </a:p>
        </p:txBody>
      </p:sp>
      <p:sp>
        <p:nvSpPr>
          <p:cNvPr id="4" name="Plassholder for topptekst 3"/>
          <p:cNvSpPr>
            <a:spLocks noGrp="1"/>
          </p:cNvSpPr>
          <p:nvPr>
            <p:ph type="hdr" sz="quarter"/>
          </p:nvPr>
        </p:nvSpPr>
        <p:spPr/>
        <p:txBody>
          <a:bodyPr/>
          <a:lstStyle/>
          <a:p>
            <a:endParaRPr lang="en-US"/>
          </a:p>
        </p:txBody>
      </p:sp>
      <p:sp>
        <p:nvSpPr>
          <p:cNvPr id="5" name="Plassholder for lysbildenummer 4"/>
          <p:cNvSpPr>
            <a:spLocks noGrp="1"/>
          </p:cNvSpPr>
          <p:nvPr>
            <p:ph type="sldNum" sz="quarter" idx="5"/>
          </p:nvPr>
        </p:nvSpPr>
        <p:spPr/>
        <p:txBody>
          <a:bodyPr/>
          <a:lstStyle/>
          <a:p>
            <a:fld id="{F3527CC3-FCCA-E943-8514-1D3472DB6E64}" type="slidenum">
              <a:rPr lang="en-US" smtClean="0"/>
              <a:pPr/>
              <a:t>4</a:t>
            </a:fld>
            <a:endParaRPr lang="en-US"/>
          </a:p>
        </p:txBody>
      </p:sp>
    </p:spTree>
    <p:extLst>
      <p:ext uri="{BB962C8B-B14F-4D97-AF65-F5344CB8AC3E}">
        <p14:creationId xmlns:p14="http://schemas.microsoft.com/office/powerpoint/2010/main" val="3787847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Still</a:t>
            </a:r>
            <a:r>
              <a:rPr lang="nb-NO" baseline="0" dirty="0"/>
              <a:t> opp som bøssebærer (</a:t>
            </a:r>
            <a:r>
              <a:rPr lang="nb-NO" b="1" baseline="0" dirty="0"/>
              <a:t>dato</a:t>
            </a:r>
            <a:r>
              <a:rPr lang="nb-NO" baseline="0" dirty="0"/>
              <a:t>) Husk å opplyse om </a:t>
            </a:r>
            <a:r>
              <a:rPr lang="nb-NO" baseline="0" dirty="0" err="1"/>
              <a:t>klokkesettet</a:t>
            </a:r>
            <a:r>
              <a:rPr lang="nb-NO" baseline="0" dirty="0"/>
              <a:t> de skal starte å gå. </a:t>
            </a:r>
            <a:br>
              <a:rPr lang="nb-NO" baseline="0" dirty="0"/>
            </a:br>
            <a:endParaRPr lang="nb-NO" baseline="0" dirty="0"/>
          </a:p>
          <a:p>
            <a:r>
              <a:rPr lang="nb-NO" baseline="0" dirty="0"/>
              <a:t>2 timer! 2 timer av et liv som i gjennomsnitt består av 709 560 timer … Det kan du bidra med!</a:t>
            </a:r>
          </a:p>
          <a:p>
            <a:endParaRPr lang="nb-NO" baseline="0" dirty="0"/>
          </a:p>
          <a:p>
            <a:r>
              <a:rPr lang="nb-NO" baseline="0" dirty="0"/>
              <a:t>Når du er innsamler for aksjonen er du Kreftforeningens representant når du ringer på dører. </a:t>
            </a:r>
          </a:p>
          <a:p>
            <a:r>
              <a:rPr lang="nb-NO" baseline="0" dirty="0">
                <a:sym typeface="Wingdings" panose="05000000000000000000" pitchFamily="2" charset="2"/>
              </a:rPr>
              <a:t>Det viktigste du som innsamler gjør da er at du:</a:t>
            </a:r>
          </a:p>
          <a:p>
            <a:endParaRPr lang="nb-NO" baseline="0" dirty="0">
              <a:sym typeface="Wingdings" panose="05000000000000000000" pitchFamily="2" charset="2"/>
            </a:endParaRPr>
          </a:p>
          <a:p>
            <a:pPr marL="171450" indent="-171450" rtl="0">
              <a:buFont typeface="Arial" panose="020B0604020202020204" pitchFamily="34" charset="0"/>
              <a:buChar char="•"/>
            </a:pPr>
            <a:r>
              <a:rPr lang="nb-NO" sz="1200" b="1" i="0" u="none" strike="noStrike" kern="1200" baseline="0" dirty="0">
                <a:solidFill>
                  <a:schemeClr val="tx1"/>
                </a:solidFill>
                <a:latin typeface="+mn-lt"/>
                <a:ea typeface="+mn-ea"/>
                <a:cs typeface="+mn-cs"/>
              </a:rPr>
              <a:t>Skrur på sjarmen! </a:t>
            </a:r>
            <a:r>
              <a:rPr lang="nb-NO" sz="1200" b="0" i="0" u="none" strike="noStrike" kern="1200" baseline="0" dirty="0">
                <a:solidFill>
                  <a:schemeClr val="tx1"/>
                </a:solidFill>
                <a:latin typeface="+mn-lt"/>
                <a:ea typeface="+mn-ea"/>
                <a:cs typeface="+mn-cs"/>
              </a:rPr>
              <a:t>Ingen ting er så hyggelig som å få en blid og sjarmerende person på døra. Og d</a:t>
            </a:r>
            <a:r>
              <a:rPr lang="nb-NO" b="0" baseline="0" dirty="0"/>
              <a:t>a </a:t>
            </a:r>
            <a:r>
              <a:rPr lang="nb-NO" baseline="0" dirty="0"/>
              <a:t>er det jo litt dumt å stå med røyken i hånda og leppa full av snus mens du ber dem å støtte kreftsaken…..</a:t>
            </a:r>
            <a:r>
              <a:rPr lang="nb-NO" baseline="0" dirty="0">
                <a:sym typeface="Wingdings" panose="05000000000000000000" pitchFamily="2" charset="2"/>
              </a:rPr>
              <a:t> Så håper vi på skikkelig drittvær, for da er denne blide, sjarmerende innsamleren enda mer uimotståelig.</a:t>
            </a:r>
          </a:p>
          <a:p>
            <a:pPr marL="171450" indent="-171450" rtl="0">
              <a:buFont typeface="Arial" panose="020B0604020202020204" pitchFamily="34" charset="0"/>
              <a:buChar char="•"/>
            </a:pPr>
            <a:r>
              <a:rPr lang="nb-NO" sz="1200" b="1" i="0" u="none" strike="noStrike" kern="1200" baseline="0" dirty="0">
                <a:solidFill>
                  <a:schemeClr val="tx1"/>
                </a:solidFill>
                <a:latin typeface="+mn-lt"/>
                <a:ea typeface="+mn-ea"/>
                <a:cs typeface="+mn-cs"/>
              </a:rPr>
              <a:t>Smil når du ringer på døra</a:t>
            </a:r>
            <a:r>
              <a:rPr lang="nb-NO" sz="1200" b="0" i="0" u="none" strike="noStrike" kern="1200" baseline="0" dirty="0">
                <a:solidFill>
                  <a:schemeClr val="tx1"/>
                </a:solidFill>
                <a:latin typeface="+mn-lt"/>
                <a:ea typeface="+mn-ea"/>
                <a:cs typeface="+mn-cs"/>
              </a:rPr>
              <a:t>. </a:t>
            </a:r>
          </a:p>
          <a:p>
            <a:pPr marL="171450" indent="-171450" rtl="0">
              <a:buFont typeface="Arial" panose="020B0604020202020204" pitchFamily="34" charset="0"/>
              <a:buChar char="•"/>
            </a:pPr>
            <a:r>
              <a:rPr lang="nb-NO" sz="1200" b="1" i="0" u="none" strike="noStrike" kern="1200" baseline="0" dirty="0">
                <a:solidFill>
                  <a:schemeClr val="tx1"/>
                </a:solidFill>
                <a:latin typeface="+mn-lt"/>
                <a:ea typeface="+mn-ea"/>
                <a:cs typeface="+mn-cs"/>
              </a:rPr>
              <a:t>Har innsamler-plakat rundt halsen</a:t>
            </a:r>
            <a:endParaRPr lang="nb-NO" sz="1200" b="0" i="0" u="none" strike="noStrike" kern="1200" baseline="0" dirty="0">
              <a:solidFill>
                <a:schemeClr val="tx1"/>
              </a:solidFill>
              <a:latin typeface="+mn-lt"/>
              <a:ea typeface="+mn-ea"/>
              <a:cs typeface="+mn-cs"/>
            </a:endParaRPr>
          </a:p>
          <a:p>
            <a:pPr marL="171450" indent="-171450" rtl="0">
              <a:buFont typeface="Arial" panose="020B0604020202020204" pitchFamily="34" charset="0"/>
              <a:buChar char="•"/>
            </a:pPr>
            <a:r>
              <a:rPr lang="nb-NO" sz="1200" b="1" i="0" u="none" strike="noStrike" kern="1200" baseline="0" dirty="0">
                <a:solidFill>
                  <a:schemeClr val="tx1"/>
                </a:solidFill>
                <a:latin typeface="+mn-lt"/>
                <a:ea typeface="+mn-ea"/>
                <a:cs typeface="+mn-cs"/>
              </a:rPr>
              <a:t>Følge kartet du har fått utdelt </a:t>
            </a:r>
            <a:r>
              <a:rPr lang="nb-NO" sz="1200" b="0" i="0" u="none" strike="noStrike" kern="1200" baseline="0" dirty="0">
                <a:solidFill>
                  <a:schemeClr val="tx1"/>
                </a:solidFill>
                <a:latin typeface="+mn-lt"/>
                <a:ea typeface="+mn-ea"/>
                <a:cs typeface="+mn-cs"/>
              </a:rPr>
              <a:t>(de med tilgang til bil tar rodene lengst unna).</a:t>
            </a:r>
          </a:p>
          <a:p>
            <a:pPr marL="171450" indent="-171450" rtl="0">
              <a:buFont typeface="Arial" panose="020B0604020202020204" pitchFamily="34" charset="0"/>
              <a:buChar char="•"/>
            </a:pPr>
            <a:r>
              <a:rPr lang="nb-NO" sz="1200" b="1" i="0" u="none" strike="noStrike" kern="1200" baseline="0" dirty="0">
                <a:solidFill>
                  <a:schemeClr val="tx1"/>
                </a:solidFill>
                <a:latin typeface="+mn-lt"/>
                <a:ea typeface="+mn-ea"/>
                <a:cs typeface="+mn-cs"/>
              </a:rPr>
              <a:t>Husk! En innsamler og en rode per person </a:t>
            </a:r>
            <a:r>
              <a:rPr lang="nb-NO" sz="1200" b="0" i="0" u="none" strike="noStrike" kern="1200" baseline="0" dirty="0">
                <a:solidFill>
                  <a:schemeClr val="tx1"/>
                </a:solidFill>
                <a:latin typeface="+mn-lt"/>
                <a:ea typeface="+mn-ea"/>
                <a:cs typeface="+mn-cs"/>
              </a:rPr>
              <a:t>(om man går to på samme, når man bare halvparten så stort område)</a:t>
            </a:r>
          </a:p>
          <a:p>
            <a:endParaRPr lang="nb-NO" dirty="0"/>
          </a:p>
        </p:txBody>
      </p:sp>
      <p:sp>
        <p:nvSpPr>
          <p:cNvPr id="4" name="Plassholder for topptekst 3"/>
          <p:cNvSpPr>
            <a:spLocks noGrp="1"/>
          </p:cNvSpPr>
          <p:nvPr>
            <p:ph type="hdr" sz="quarter"/>
          </p:nvPr>
        </p:nvSpPr>
        <p:spPr/>
        <p:txBody>
          <a:bodyPr/>
          <a:lstStyle/>
          <a:p>
            <a:endParaRPr lang="en-US"/>
          </a:p>
        </p:txBody>
      </p:sp>
      <p:sp>
        <p:nvSpPr>
          <p:cNvPr id="5" name="Plassholder for lysbildenummer 4"/>
          <p:cNvSpPr>
            <a:spLocks noGrp="1"/>
          </p:cNvSpPr>
          <p:nvPr>
            <p:ph type="sldNum" sz="quarter" idx="5"/>
          </p:nvPr>
        </p:nvSpPr>
        <p:spPr/>
        <p:txBody>
          <a:bodyPr/>
          <a:lstStyle/>
          <a:p>
            <a:fld id="{F3527CC3-FCCA-E943-8514-1D3472DB6E64}" type="slidenum">
              <a:rPr lang="en-US" smtClean="0"/>
              <a:pPr/>
              <a:t>5</a:t>
            </a:fld>
            <a:endParaRPr lang="en-US"/>
          </a:p>
        </p:txBody>
      </p:sp>
    </p:spTree>
    <p:extLst>
      <p:ext uri="{BB962C8B-B14F-4D97-AF65-F5344CB8AC3E}">
        <p14:creationId xmlns:p14="http://schemas.microsoft.com/office/powerpoint/2010/main" val="2275929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baseline="0" dirty="0"/>
              <a:t>Resultatet avhenger av antall deltagere – vi vil slå fjoråret / ha flere innsamlere enn fjoråret – SÅ BLI MED</a:t>
            </a:r>
          </a:p>
          <a:p>
            <a:endParaRPr lang="nb-NO" dirty="0"/>
          </a:p>
        </p:txBody>
      </p:sp>
      <p:sp>
        <p:nvSpPr>
          <p:cNvPr id="4" name="Plassholder for topptekst 3"/>
          <p:cNvSpPr>
            <a:spLocks noGrp="1"/>
          </p:cNvSpPr>
          <p:nvPr>
            <p:ph type="hdr" sz="quarter"/>
          </p:nvPr>
        </p:nvSpPr>
        <p:spPr/>
        <p:txBody>
          <a:bodyPr/>
          <a:lstStyle/>
          <a:p>
            <a:endParaRPr lang="en-US"/>
          </a:p>
        </p:txBody>
      </p:sp>
      <p:sp>
        <p:nvSpPr>
          <p:cNvPr id="5" name="Plassholder for lysbildenummer 4"/>
          <p:cNvSpPr>
            <a:spLocks noGrp="1"/>
          </p:cNvSpPr>
          <p:nvPr>
            <p:ph type="sldNum" sz="quarter" idx="5"/>
          </p:nvPr>
        </p:nvSpPr>
        <p:spPr/>
        <p:txBody>
          <a:bodyPr/>
          <a:lstStyle/>
          <a:p>
            <a:fld id="{F3527CC3-FCCA-E943-8514-1D3472DB6E64}" type="slidenum">
              <a:rPr lang="en-US" smtClean="0"/>
              <a:pPr/>
              <a:t>6</a:t>
            </a:fld>
            <a:endParaRPr lang="en-US"/>
          </a:p>
        </p:txBody>
      </p:sp>
    </p:spTree>
    <p:extLst>
      <p:ext uri="{BB962C8B-B14F-4D97-AF65-F5344CB8AC3E}">
        <p14:creationId xmlns:p14="http://schemas.microsoft.com/office/powerpoint/2010/main" val="2781164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Dersom du ikke har meldt deg som innsamler enda, så meld deg nå. </a:t>
            </a:r>
          </a:p>
          <a:p>
            <a:endParaRPr lang="nb-NO" dirty="0"/>
          </a:p>
          <a:p>
            <a:r>
              <a:rPr lang="nb-NO" dirty="0"/>
              <a:t>Send «BØSSE, komitenummer, navn» (legg inn deres nummer)</a:t>
            </a:r>
          </a:p>
          <a:p>
            <a:endParaRPr lang="nb-NO" dirty="0"/>
          </a:p>
          <a:p>
            <a:endParaRPr lang="no-NB" dirty="0"/>
          </a:p>
        </p:txBody>
      </p:sp>
      <p:sp>
        <p:nvSpPr>
          <p:cNvPr id="4" name="Plassholder for topptekst 3"/>
          <p:cNvSpPr>
            <a:spLocks noGrp="1"/>
          </p:cNvSpPr>
          <p:nvPr>
            <p:ph type="hdr" sz="quarter"/>
          </p:nvPr>
        </p:nvSpPr>
        <p:spPr/>
        <p:txBody>
          <a:bodyPr/>
          <a:lstStyle/>
          <a:p>
            <a:endParaRPr lang="en-US"/>
          </a:p>
        </p:txBody>
      </p:sp>
      <p:sp>
        <p:nvSpPr>
          <p:cNvPr id="5" name="Plassholder for lysbildenummer 4"/>
          <p:cNvSpPr>
            <a:spLocks noGrp="1"/>
          </p:cNvSpPr>
          <p:nvPr>
            <p:ph type="sldNum" sz="quarter" idx="5"/>
          </p:nvPr>
        </p:nvSpPr>
        <p:spPr/>
        <p:txBody>
          <a:bodyPr/>
          <a:lstStyle/>
          <a:p>
            <a:fld id="{F3527CC3-FCCA-E943-8514-1D3472DB6E64}" type="slidenum">
              <a:rPr lang="en-US" smtClean="0"/>
              <a:pPr/>
              <a:t>7</a:t>
            </a:fld>
            <a:endParaRPr lang="en-US"/>
          </a:p>
        </p:txBody>
      </p:sp>
    </p:spTree>
    <p:extLst>
      <p:ext uri="{BB962C8B-B14F-4D97-AF65-F5344CB8AC3E}">
        <p14:creationId xmlns:p14="http://schemas.microsoft.com/office/powerpoint/2010/main" val="462626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tillegg til å være innsamler, kan man også bidra digitalt. </a:t>
            </a:r>
          </a:p>
          <a:p>
            <a:r>
              <a:rPr lang="nb-NO" dirty="0"/>
              <a:t>Del vår digitale innsamling med alle i deres nettverk; venner, familie, arbeidsplass, idrettslag, lokalt næringsliv osv. (</a:t>
            </a:r>
            <a:r>
              <a:rPr lang="nb-NO" dirty="0">
                <a:solidFill>
                  <a:srgbClr val="FF0000"/>
                </a:solidFill>
              </a:rPr>
              <a:t>ta eventuelt et </a:t>
            </a:r>
            <a:r>
              <a:rPr lang="nb-NO" dirty="0" err="1">
                <a:solidFill>
                  <a:srgbClr val="FF0000"/>
                </a:solidFill>
              </a:rPr>
              <a:t>screenshot</a:t>
            </a:r>
            <a:r>
              <a:rPr lang="nb-NO" dirty="0">
                <a:solidFill>
                  <a:srgbClr val="FF0000"/>
                </a:solidFill>
              </a:rPr>
              <a:t> av deres egen digitale innsamling og lim inn som bilde</a:t>
            </a:r>
            <a:r>
              <a:rPr lang="nb-NO" dirty="0"/>
              <a:t>)</a:t>
            </a:r>
          </a:p>
        </p:txBody>
      </p:sp>
      <p:sp>
        <p:nvSpPr>
          <p:cNvPr id="4" name="Plassholder for topptekst 3"/>
          <p:cNvSpPr>
            <a:spLocks noGrp="1"/>
          </p:cNvSpPr>
          <p:nvPr>
            <p:ph type="hdr" sz="quarter"/>
          </p:nvPr>
        </p:nvSpPr>
        <p:spPr/>
        <p:txBody>
          <a:bodyPr/>
          <a:lstStyle/>
          <a:p>
            <a:endParaRPr lang="en-US"/>
          </a:p>
        </p:txBody>
      </p:sp>
      <p:sp>
        <p:nvSpPr>
          <p:cNvPr id="5" name="Plassholder for lysbildenummer 4"/>
          <p:cNvSpPr>
            <a:spLocks noGrp="1"/>
          </p:cNvSpPr>
          <p:nvPr>
            <p:ph type="sldNum" sz="quarter" idx="5"/>
          </p:nvPr>
        </p:nvSpPr>
        <p:spPr/>
        <p:txBody>
          <a:bodyPr/>
          <a:lstStyle/>
          <a:p>
            <a:fld id="{F3527CC3-FCCA-E943-8514-1D3472DB6E64}" type="slidenum">
              <a:rPr lang="en-US" smtClean="0"/>
              <a:pPr/>
              <a:t>9</a:t>
            </a:fld>
            <a:endParaRPr lang="en-US"/>
          </a:p>
        </p:txBody>
      </p:sp>
    </p:spTree>
    <p:extLst>
      <p:ext uri="{BB962C8B-B14F-4D97-AF65-F5344CB8AC3E}">
        <p14:creationId xmlns:p14="http://schemas.microsoft.com/office/powerpoint/2010/main" val="573571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topptekst 3"/>
          <p:cNvSpPr>
            <a:spLocks noGrp="1"/>
          </p:cNvSpPr>
          <p:nvPr>
            <p:ph type="hdr" sz="quarter"/>
          </p:nvPr>
        </p:nvSpPr>
        <p:spPr/>
        <p:txBody>
          <a:bodyPr/>
          <a:lstStyle/>
          <a:p>
            <a:endParaRPr lang="en-US"/>
          </a:p>
        </p:txBody>
      </p:sp>
      <p:sp>
        <p:nvSpPr>
          <p:cNvPr id="5" name="Plassholder for lysbildenummer 4"/>
          <p:cNvSpPr>
            <a:spLocks noGrp="1"/>
          </p:cNvSpPr>
          <p:nvPr>
            <p:ph type="sldNum" sz="quarter" idx="5"/>
          </p:nvPr>
        </p:nvSpPr>
        <p:spPr/>
        <p:txBody>
          <a:bodyPr/>
          <a:lstStyle/>
          <a:p>
            <a:fld id="{F3527CC3-FCCA-E943-8514-1D3472DB6E64}" type="slidenum">
              <a:rPr lang="en-US" smtClean="0"/>
              <a:pPr/>
              <a:t>10</a:t>
            </a:fld>
            <a:endParaRPr lang="en-US"/>
          </a:p>
        </p:txBody>
      </p:sp>
    </p:spTree>
    <p:extLst>
      <p:ext uri="{BB962C8B-B14F-4D97-AF65-F5344CB8AC3E}">
        <p14:creationId xmlns:p14="http://schemas.microsoft.com/office/powerpoint/2010/main" val="3886865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pic>
        <p:nvPicPr>
          <p:cNvPr id="13" name="Picture 12" descr="PPT_bg_5_NY.jpg"/>
          <p:cNvPicPr>
            <a:picLocks noChangeAspect="1"/>
          </p:cNvPicPr>
          <p:nvPr userDrawn="1"/>
        </p:nvPicPr>
        <p:blipFill>
          <a:blip r:embed="rId2"/>
          <a:stretch>
            <a:fillRect/>
          </a:stretch>
        </p:blipFill>
        <p:spPr>
          <a:xfrm>
            <a:off x="360000" y="361188"/>
            <a:ext cx="8418576" cy="4992624"/>
          </a:xfrm>
          <a:prstGeom prst="rect">
            <a:avLst/>
          </a:prstGeom>
        </p:spPr>
      </p:pic>
      <p:sp>
        <p:nvSpPr>
          <p:cNvPr id="3" name="Plassholder for lysbildenummer 2"/>
          <p:cNvSpPr>
            <a:spLocks noGrp="1"/>
          </p:cNvSpPr>
          <p:nvPr>
            <p:ph type="sldNum" sz="quarter" idx="10"/>
          </p:nvPr>
        </p:nvSpPr>
        <p:spPr/>
        <p:txBody>
          <a:bodyPr/>
          <a:lstStyle/>
          <a:p>
            <a:fld id="{E983F36F-D85B-CA4C-8BC8-EDFC3522FE5C}" type="slidenum">
              <a:rPr lang="en-US" smtClean="0"/>
              <a:pPr/>
              <a:t>‹#›</a:t>
            </a:fld>
            <a:endParaRPr lang="en-US" dirty="0"/>
          </a:p>
        </p:txBody>
      </p:sp>
      <p:sp>
        <p:nvSpPr>
          <p:cNvPr id="4" name="Plassholder for bunntekst 3"/>
          <p:cNvSpPr>
            <a:spLocks noGrp="1"/>
          </p:cNvSpPr>
          <p:nvPr>
            <p:ph type="ftr" sz="quarter" idx="11"/>
          </p:nvPr>
        </p:nvSpPr>
        <p:spPr>
          <a:xfrm>
            <a:off x="1509419" y="5362470"/>
            <a:ext cx="6890533" cy="360000"/>
          </a:xfrm>
        </p:spPr>
        <p:txBody>
          <a:bodyPr/>
          <a:lstStyle/>
          <a:p>
            <a:r>
              <a:rPr lang="nb-NO">
                <a:solidFill>
                  <a:schemeClr val="bg1">
                    <a:lumMod val="50000"/>
                  </a:schemeClr>
                </a:solidFill>
              </a:rPr>
              <a:t>Krafttak mot kreft 2021</a:t>
            </a:r>
            <a:endParaRPr lang="en-US" dirty="0"/>
          </a:p>
        </p:txBody>
      </p:sp>
      <p:pic>
        <p:nvPicPr>
          <p:cNvPr id="6" name="Picture 6" descr="Kreftforeningen_webadresse_neg.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63700" y="2311400"/>
            <a:ext cx="5816600" cy="1092200"/>
          </a:xfrm>
          <a:prstGeom prst="rect">
            <a:avLst/>
          </a:prstGeom>
        </p:spPr>
      </p:pic>
      <p:pic>
        <p:nvPicPr>
          <p:cNvPr id="9" name="Picture 8"/>
          <p:cNvPicPr>
            <a:picLocks noChangeAspect="1"/>
          </p:cNvPicPr>
          <p:nvPr userDrawn="1"/>
        </p:nvPicPr>
        <p:blipFill>
          <a:blip r:embed="rId4"/>
          <a:stretch>
            <a:fillRect/>
          </a:stretch>
        </p:blipFill>
        <p:spPr>
          <a:xfrm>
            <a:off x="51588" y="5400088"/>
            <a:ext cx="272128" cy="265724"/>
          </a:xfrm>
          <a:prstGeom prst="rect">
            <a:avLst/>
          </a:prstGeom>
        </p:spPr>
      </p:pic>
    </p:spTree>
    <p:extLst>
      <p:ext uri="{BB962C8B-B14F-4D97-AF65-F5344CB8AC3E}">
        <p14:creationId xmlns:p14="http://schemas.microsoft.com/office/powerpoint/2010/main" val="852046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ide 2 spalter">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1509419" y="5362470"/>
            <a:ext cx="6890533" cy="360000"/>
          </a:xfrm>
          <a:prstGeom prst="rect">
            <a:avLst/>
          </a:prstGeom>
        </p:spPr>
        <p:txBody>
          <a:bodyPr vert="horz" lIns="0" tIns="0" rIns="0" bIns="0" rtlCol="0" anchor="ctr"/>
          <a:lstStyle>
            <a:lvl1pPr algn="l">
              <a:defRPr sz="800" baseline="0">
                <a:solidFill>
                  <a:srgbClr val="000000"/>
                </a:solidFill>
                <a:latin typeface="Georgia"/>
                <a:cs typeface="Georgia"/>
              </a:defRPr>
            </a:lvl1pPr>
          </a:lstStyle>
          <a:p>
            <a:r>
              <a:rPr lang="nb-NO">
                <a:solidFill>
                  <a:schemeClr val="bg1">
                    <a:lumMod val="50000"/>
                  </a:schemeClr>
                </a:solidFill>
              </a:rPr>
              <a:t>Krafttak mot kreft 2021</a:t>
            </a:r>
            <a:endParaRPr lang="en-US" dirty="0"/>
          </a:p>
        </p:txBody>
      </p:sp>
      <p:sp>
        <p:nvSpPr>
          <p:cNvPr id="16" name="Slide Number Placeholder 5"/>
          <p:cNvSpPr>
            <a:spLocks noGrp="1"/>
          </p:cNvSpPr>
          <p:nvPr>
            <p:ph type="sldNum" sz="quarter" idx="4"/>
          </p:nvPr>
        </p:nvSpPr>
        <p:spPr>
          <a:xfrm>
            <a:off x="8399952" y="5355000"/>
            <a:ext cx="567765" cy="360000"/>
          </a:xfrm>
          <a:prstGeom prst="rect">
            <a:avLst/>
          </a:prstGeom>
        </p:spPr>
        <p:txBody>
          <a:bodyPr vert="horz" lIns="0" tIns="0" rIns="180000" bIns="0" rtlCol="0" anchor="ctr"/>
          <a:lstStyle>
            <a:lvl1pPr algn="r">
              <a:defRPr sz="800">
                <a:solidFill>
                  <a:srgbClr val="000000"/>
                </a:solidFill>
                <a:latin typeface="Georgia"/>
                <a:cs typeface="Georgia"/>
              </a:defRPr>
            </a:lvl1pPr>
          </a:lstStyle>
          <a:p>
            <a:fld id="{E983F36F-D85B-CA4C-8BC8-EDFC3522FE5C}" type="slidenum">
              <a:rPr lang="en-US" smtClean="0"/>
              <a:pPr/>
              <a:t>‹#›</a:t>
            </a:fld>
            <a:endParaRPr lang="en-US" dirty="0"/>
          </a:p>
        </p:txBody>
      </p:sp>
      <p:sp>
        <p:nvSpPr>
          <p:cNvPr id="9" name="Text Placeholder 17"/>
          <p:cNvSpPr>
            <a:spLocks noGrp="1"/>
          </p:cNvSpPr>
          <p:nvPr>
            <p:ph type="body" sz="quarter" idx="11"/>
          </p:nvPr>
        </p:nvSpPr>
        <p:spPr>
          <a:xfrm>
            <a:off x="366069" y="725831"/>
            <a:ext cx="8417932" cy="350837"/>
          </a:xfrm>
        </p:spPr>
        <p:txBody>
          <a:bodyPr/>
          <a:lstStyle>
            <a:lvl1pPr marL="0" indent="0">
              <a:buNone/>
              <a:defRPr/>
            </a:lvl1pPr>
          </a:lstStyle>
          <a:p>
            <a:pPr lvl="0"/>
            <a:r>
              <a:rPr lang="nb-NO"/>
              <a:t>Klikk for å redigere tekststiler i malen</a:t>
            </a:r>
          </a:p>
        </p:txBody>
      </p:sp>
      <p:sp>
        <p:nvSpPr>
          <p:cNvPr id="10" name="Title Placeholder 1"/>
          <p:cNvSpPr>
            <a:spLocks noGrp="1"/>
          </p:cNvSpPr>
          <p:nvPr>
            <p:ph type="title"/>
          </p:nvPr>
        </p:nvSpPr>
        <p:spPr>
          <a:xfrm>
            <a:off x="360000" y="361236"/>
            <a:ext cx="8424000" cy="372382"/>
          </a:xfrm>
          <a:prstGeom prst="rect">
            <a:avLst/>
          </a:prstGeom>
        </p:spPr>
        <p:txBody>
          <a:bodyPr vert="horz" lIns="0" tIns="0" rIns="0" bIns="0" rtlCol="0" anchor="t" anchorCtr="0">
            <a:noAutofit/>
          </a:bodyPr>
          <a:lstStyle/>
          <a:p>
            <a:r>
              <a:rPr lang="nb-NO"/>
              <a:t>Klikk for å redigere tittelstil</a:t>
            </a:r>
            <a:endParaRPr lang="en-US" dirty="0"/>
          </a:p>
        </p:txBody>
      </p:sp>
      <p:sp>
        <p:nvSpPr>
          <p:cNvPr id="12" name="Plassholder for innhold 2"/>
          <p:cNvSpPr>
            <a:spLocks noGrp="1"/>
          </p:cNvSpPr>
          <p:nvPr>
            <p:ph sz="quarter" idx="13"/>
          </p:nvPr>
        </p:nvSpPr>
        <p:spPr>
          <a:xfrm>
            <a:off x="366713" y="1209675"/>
            <a:ext cx="4068000" cy="3654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Plassholder for innhold 2"/>
          <p:cNvSpPr>
            <a:spLocks noGrp="1"/>
          </p:cNvSpPr>
          <p:nvPr>
            <p:ph sz="quarter" idx="14"/>
          </p:nvPr>
        </p:nvSpPr>
        <p:spPr>
          <a:xfrm>
            <a:off x="4716000" y="1209675"/>
            <a:ext cx="4068000" cy="3654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57692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4725137" y="367470"/>
            <a:ext cx="4070383" cy="4995000"/>
          </a:xfrm>
          <a:solidFill>
            <a:schemeClr val="bg1">
              <a:lumMod val="95000"/>
            </a:schemeClr>
          </a:solidFill>
        </p:spPr>
        <p:txBody>
          <a:bodyPr anchor="ctr" anchorCtr="0"/>
          <a:lstStyle>
            <a:lvl1pPr marL="0" indent="0" algn="ctr">
              <a:buNone/>
              <a:defRPr/>
            </a:lvl1pPr>
          </a:lstStyle>
          <a:p>
            <a:r>
              <a:rPr lang="en-US"/>
              <a:t>Sett inn bilde</a:t>
            </a:r>
          </a:p>
        </p:txBody>
      </p:sp>
      <p:sp>
        <p:nvSpPr>
          <p:cNvPr id="16" name="Text Placeholder 17"/>
          <p:cNvSpPr>
            <a:spLocks noGrp="1"/>
          </p:cNvSpPr>
          <p:nvPr>
            <p:ph type="body" sz="quarter" idx="11"/>
          </p:nvPr>
        </p:nvSpPr>
        <p:spPr>
          <a:xfrm>
            <a:off x="359999" y="726329"/>
            <a:ext cx="4067387" cy="350837"/>
          </a:xfrm>
        </p:spPr>
        <p:txBody>
          <a:bodyPr/>
          <a:lstStyle>
            <a:lvl1pPr marL="0" indent="0">
              <a:buNone/>
              <a:defRPr/>
            </a:lvl1pPr>
          </a:lstStyle>
          <a:p>
            <a:pPr lvl="0"/>
            <a:r>
              <a:rPr lang="nb-NO"/>
              <a:t>Klikk for å redigere tekststiler i malen</a:t>
            </a:r>
          </a:p>
        </p:txBody>
      </p:sp>
      <p:sp>
        <p:nvSpPr>
          <p:cNvPr id="20" name="Footer Placeholder 4"/>
          <p:cNvSpPr>
            <a:spLocks noGrp="1"/>
          </p:cNvSpPr>
          <p:nvPr>
            <p:ph type="ftr" sz="quarter" idx="3"/>
          </p:nvPr>
        </p:nvSpPr>
        <p:spPr>
          <a:xfrm>
            <a:off x="1509419" y="5362470"/>
            <a:ext cx="6890533" cy="360000"/>
          </a:xfrm>
          <a:prstGeom prst="rect">
            <a:avLst/>
          </a:prstGeom>
        </p:spPr>
        <p:txBody>
          <a:bodyPr vert="horz" lIns="0" tIns="0" rIns="0" bIns="0" rtlCol="0" anchor="ctr"/>
          <a:lstStyle>
            <a:lvl1pPr algn="l">
              <a:defRPr sz="800" baseline="0">
                <a:solidFill>
                  <a:srgbClr val="000000"/>
                </a:solidFill>
                <a:latin typeface="Georgia"/>
                <a:cs typeface="Georgia"/>
              </a:defRPr>
            </a:lvl1pPr>
          </a:lstStyle>
          <a:p>
            <a:r>
              <a:rPr lang="nb-NO">
                <a:solidFill>
                  <a:schemeClr val="bg1">
                    <a:lumMod val="50000"/>
                  </a:schemeClr>
                </a:solidFill>
              </a:rPr>
              <a:t>Krafttak mot kreft 2021</a:t>
            </a:r>
            <a:endParaRPr lang="en-US" dirty="0"/>
          </a:p>
        </p:txBody>
      </p:sp>
      <p:sp>
        <p:nvSpPr>
          <p:cNvPr id="21" name="Slide Number Placeholder 5"/>
          <p:cNvSpPr>
            <a:spLocks noGrp="1"/>
          </p:cNvSpPr>
          <p:nvPr>
            <p:ph type="sldNum" sz="quarter" idx="4"/>
          </p:nvPr>
        </p:nvSpPr>
        <p:spPr>
          <a:xfrm>
            <a:off x="8399952" y="5355000"/>
            <a:ext cx="567765" cy="360000"/>
          </a:xfrm>
          <a:prstGeom prst="rect">
            <a:avLst/>
          </a:prstGeom>
        </p:spPr>
        <p:txBody>
          <a:bodyPr vert="horz" lIns="0" tIns="0" rIns="180000" bIns="0" rtlCol="0" anchor="ctr"/>
          <a:lstStyle>
            <a:lvl1pPr algn="r">
              <a:defRPr sz="800">
                <a:solidFill>
                  <a:srgbClr val="000000"/>
                </a:solidFill>
                <a:latin typeface="Georgia"/>
                <a:cs typeface="Georgia"/>
              </a:defRPr>
            </a:lvl1pPr>
          </a:lstStyle>
          <a:p>
            <a:fld id="{E983F36F-D85B-CA4C-8BC8-EDFC3522FE5C}" type="slidenum">
              <a:rPr lang="en-US" smtClean="0"/>
              <a:pPr/>
              <a:t>‹#›</a:t>
            </a:fld>
            <a:endParaRPr lang="en-US" dirty="0"/>
          </a:p>
        </p:txBody>
      </p:sp>
      <p:sp>
        <p:nvSpPr>
          <p:cNvPr id="8" name="Title Placeholder 1"/>
          <p:cNvSpPr>
            <a:spLocks noGrp="1"/>
          </p:cNvSpPr>
          <p:nvPr>
            <p:ph type="title"/>
          </p:nvPr>
        </p:nvSpPr>
        <p:spPr>
          <a:xfrm>
            <a:off x="360000" y="361236"/>
            <a:ext cx="4067386" cy="372382"/>
          </a:xfrm>
          <a:prstGeom prst="rect">
            <a:avLst/>
          </a:prstGeom>
        </p:spPr>
        <p:txBody>
          <a:bodyPr vert="horz" lIns="0" tIns="0" rIns="0" bIns="0" rtlCol="0" anchor="t" anchorCtr="0">
            <a:noAutofit/>
          </a:bodyPr>
          <a:lstStyle/>
          <a:p>
            <a:r>
              <a:rPr lang="nb-NO"/>
              <a:t>Klikk for å redigere tittelstil</a:t>
            </a:r>
            <a:endParaRPr lang="en-US" dirty="0"/>
          </a:p>
        </p:txBody>
      </p:sp>
      <p:sp>
        <p:nvSpPr>
          <p:cNvPr id="9" name="Plassholder for innhold 2"/>
          <p:cNvSpPr>
            <a:spLocks noGrp="1"/>
          </p:cNvSpPr>
          <p:nvPr>
            <p:ph sz="quarter" idx="14"/>
          </p:nvPr>
        </p:nvSpPr>
        <p:spPr>
          <a:xfrm>
            <a:off x="366713" y="1209675"/>
            <a:ext cx="4068000" cy="3654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4265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to bilder">
    <p:spTree>
      <p:nvGrpSpPr>
        <p:cNvPr id="1" name=""/>
        <p:cNvGrpSpPr/>
        <p:nvPr/>
      </p:nvGrpSpPr>
      <p:grpSpPr>
        <a:xfrm>
          <a:off x="0" y="0"/>
          <a:ext cx="0" cy="0"/>
          <a:chOff x="0" y="0"/>
          <a:chExt cx="0" cy="0"/>
        </a:xfrm>
      </p:grpSpPr>
      <p:sp>
        <p:nvSpPr>
          <p:cNvPr id="20" name="Picture Placeholder 11"/>
          <p:cNvSpPr>
            <a:spLocks noGrp="1"/>
          </p:cNvSpPr>
          <p:nvPr>
            <p:ph type="pic" sz="quarter" idx="19"/>
          </p:nvPr>
        </p:nvSpPr>
        <p:spPr>
          <a:xfrm>
            <a:off x="360936" y="1209524"/>
            <a:ext cx="4067064" cy="4152945"/>
          </a:xfrm>
          <a:noFill/>
        </p:spPr>
        <p:txBody>
          <a:bodyPr anchor="ctr" anchorCtr="0"/>
          <a:lstStyle>
            <a:lvl1pPr marL="0" indent="0" algn="ctr">
              <a:buNone/>
              <a:defRPr/>
            </a:lvl1pPr>
          </a:lstStyle>
          <a:p>
            <a:r>
              <a:rPr lang="nb-NO"/>
              <a:t>Klikk på ikonet for å legge til et bilde</a:t>
            </a:r>
            <a:endParaRPr lang="en-US" dirty="0"/>
          </a:p>
        </p:txBody>
      </p:sp>
      <p:sp>
        <p:nvSpPr>
          <p:cNvPr id="23" name="Picture Placeholder 11"/>
          <p:cNvSpPr>
            <a:spLocks noGrp="1"/>
          </p:cNvSpPr>
          <p:nvPr>
            <p:ph type="pic" sz="quarter" idx="20"/>
          </p:nvPr>
        </p:nvSpPr>
        <p:spPr>
          <a:xfrm>
            <a:off x="4742179" y="1209524"/>
            <a:ext cx="4053341" cy="4152945"/>
          </a:xfrm>
          <a:noFill/>
        </p:spPr>
        <p:txBody>
          <a:bodyPr anchor="ctr" anchorCtr="0"/>
          <a:lstStyle>
            <a:lvl1pPr marL="0" indent="0" algn="ctr">
              <a:buNone/>
              <a:defRPr/>
            </a:lvl1pPr>
          </a:lstStyle>
          <a:p>
            <a:r>
              <a:rPr lang="nb-NO"/>
              <a:t>Klikk på ikonet for å legge til et bilde</a:t>
            </a:r>
            <a:endParaRPr lang="en-US" dirty="0"/>
          </a:p>
        </p:txBody>
      </p:sp>
      <p:sp>
        <p:nvSpPr>
          <p:cNvPr id="24" name="Text Placeholder 17"/>
          <p:cNvSpPr>
            <a:spLocks noGrp="1"/>
          </p:cNvSpPr>
          <p:nvPr>
            <p:ph type="body" sz="quarter" idx="11"/>
          </p:nvPr>
        </p:nvSpPr>
        <p:spPr>
          <a:xfrm>
            <a:off x="360935" y="725831"/>
            <a:ext cx="8434856" cy="350837"/>
          </a:xfrm>
        </p:spPr>
        <p:txBody>
          <a:bodyPr/>
          <a:lstStyle>
            <a:lvl1pPr marL="0" indent="0">
              <a:buNone/>
              <a:defRPr/>
            </a:lvl1pPr>
          </a:lstStyle>
          <a:p>
            <a:pPr lvl="0"/>
            <a:r>
              <a:rPr lang="nb-NO"/>
              <a:t>Klikk for å redigere tekststiler i malen</a:t>
            </a:r>
          </a:p>
        </p:txBody>
      </p:sp>
      <p:sp>
        <p:nvSpPr>
          <p:cNvPr id="15" name="Footer Placeholder 4"/>
          <p:cNvSpPr>
            <a:spLocks noGrp="1"/>
          </p:cNvSpPr>
          <p:nvPr>
            <p:ph type="ftr" sz="quarter" idx="3"/>
          </p:nvPr>
        </p:nvSpPr>
        <p:spPr>
          <a:xfrm>
            <a:off x="1509419" y="5362470"/>
            <a:ext cx="6890533" cy="360000"/>
          </a:xfrm>
          <a:prstGeom prst="rect">
            <a:avLst/>
          </a:prstGeom>
        </p:spPr>
        <p:txBody>
          <a:bodyPr vert="horz" lIns="0" tIns="0" rIns="0" bIns="0" rtlCol="0" anchor="ctr"/>
          <a:lstStyle>
            <a:lvl1pPr algn="l">
              <a:defRPr sz="800" baseline="0">
                <a:solidFill>
                  <a:srgbClr val="000000"/>
                </a:solidFill>
                <a:latin typeface="Georgia"/>
                <a:cs typeface="Georgia"/>
              </a:defRPr>
            </a:lvl1pPr>
          </a:lstStyle>
          <a:p>
            <a:r>
              <a:rPr lang="nb-NO">
                <a:solidFill>
                  <a:schemeClr val="bg1">
                    <a:lumMod val="50000"/>
                  </a:schemeClr>
                </a:solidFill>
              </a:rPr>
              <a:t>Krafttak mot kreft 2021</a:t>
            </a:r>
            <a:endParaRPr lang="en-US" dirty="0"/>
          </a:p>
        </p:txBody>
      </p:sp>
      <p:sp>
        <p:nvSpPr>
          <p:cNvPr id="16" name="Slide Number Placeholder 5"/>
          <p:cNvSpPr>
            <a:spLocks noGrp="1"/>
          </p:cNvSpPr>
          <p:nvPr>
            <p:ph type="sldNum" sz="quarter" idx="4"/>
          </p:nvPr>
        </p:nvSpPr>
        <p:spPr>
          <a:xfrm>
            <a:off x="8399952" y="5355000"/>
            <a:ext cx="567765" cy="360000"/>
          </a:xfrm>
          <a:prstGeom prst="rect">
            <a:avLst/>
          </a:prstGeom>
        </p:spPr>
        <p:txBody>
          <a:bodyPr vert="horz" lIns="0" tIns="0" rIns="180000" bIns="0" rtlCol="0" anchor="ctr"/>
          <a:lstStyle>
            <a:lvl1pPr algn="r">
              <a:defRPr sz="800">
                <a:solidFill>
                  <a:srgbClr val="000000"/>
                </a:solidFill>
                <a:latin typeface="Georgia"/>
                <a:cs typeface="Georgia"/>
              </a:defRPr>
            </a:lvl1pPr>
          </a:lstStyle>
          <a:p>
            <a:fld id="{E983F36F-D85B-CA4C-8BC8-EDFC3522FE5C}" type="slidenum">
              <a:rPr lang="en-US" smtClean="0"/>
              <a:pPr/>
              <a:t>‹#›</a:t>
            </a:fld>
            <a:endParaRPr lang="en-US" dirty="0"/>
          </a:p>
        </p:txBody>
      </p:sp>
      <p:sp>
        <p:nvSpPr>
          <p:cNvPr id="8" name="Title Placeholder 1"/>
          <p:cNvSpPr>
            <a:spLocks noGrp="1"/>
          </p:cNvSpPr>
          <p:nvPr>
            <p:ph type="title"/>
          </p:nvPr>
        </p:nvSpPr>
        <p:spPr>
          <a:xfrm>
            <a:off x="360000" y="361236"/>
            <a:ext cx="8435520" cy="372382"/>
          </a:xfrm>
          <a:prstGeom prst="rect">
            <a:avLst/>
          </a:prstGeom>
        </p:spPr>
        <p:txBody>
          <a:bodyPr vert="horz" lIns="0" tIns="0" rIns="0" bIns="0" rtlCol="0" anchor="t" anchorCtr="0">
            <a:noAutofit/>
          </a:bodyPr>
          <a:lstStyle/>
          <a:p>
            <a:r>
              <a:rPr lang="nb-NO"/>
              <a:t>Klikk for å redigere tittelstil</a:t>
            </a:r>
            <a:endParaRPr lang="en-US" dirty="0"/>
          </a:p>
        </p:txBody>
      </p:sp>
    </p:spTree>
    <p:extLst>
      <p:ext uri="{BB962C8B-B14F-4D97-AF65-F5344CB8AC3E}">
        <p14:creationId xmlns:p14="http://schemas.microsoft.com/office/powerpoint/2010/main" val="1821204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bilde 2">
    <p:spTree>
      <p:nvGrpSpPr>
        <p:cNvPr id="1" name=""/>
        <p:cNvGrpSpPr/>
        <p:nvPr/>
      </p:nvGrpSpPr>
      <p:grpSpPr>
        <a:xfrm>
          <a:off x="0" y="0"/>
          <a:ext cx="0" cy="0"/>
          <a:chOff x="0" y="0"/>
          <a:chExt cx="0" cy="0"/>
        </a:xfrm>
      </p:grpSpPr>
      <p:sp>
        <p:nvSpPr>
          <p:cNvPr id="10" name="Picture Placeholder 11"/>
          <p:cNvSpPr>
            <a:spLocks noGrp="1"/>
          </p:cNvSpPr>
          <p:nvPr>
            <p:ph type="pic" sz="quarter" idx="13" hasCustomPrompt="1"/>
          </p:nvPr>
        </p:nvSpPr>
        <p:spPr>
          <a:xfrm>
            <a:off x="360000" y="359999"/>
            <a:ext cx="4040624" cy="4995001"/>
          </a:xfrm>
          <a:solidFill>
            <a:schemeClr val="bg1">
              <a:lumMod val="95000"/>
            </a:schemeClr>
          </a:solidFill>
        </p:spPr>
        <p:txBody>
          <a:bodyPr anchor="ctr" anchorCtr="0"/>
          <a:lstStyle>
            <a:lvl1pPr marL="0" indent="0" algn="ctr">
              <a:buNone/>
              <a:defRPr/>
            </a:lvl1pPr>
          </a:lstStyle>
          <a:p>
            <a:r>
              <a:rPr lang="en-US"/>
              <a:t>Sett inn bilde</a:t>
            </a:r>
          </a:p>
        </p:txBody>
      </p:sp>
      <p:sp>
        <p:nvSpPr>
          <p:cNvPr id="26" name="Text Placeholder 17"/>
          <p:cNvSpPr>
            <a:spLocks noGrp="1"/>
          </p:cNvSpPr>
          <p:nvPr>
            <p:ph type="body" sz="quarter" idx="11"/>
          </p:nvPr>
        </p:nvSpPr>
        <p:spPr>
          <a:xfrm>
            <a:off x="4702091" y="726329"/>
            <a:ext cx="4081910" cy="350837"/>
          </a:xfrm>
        </p:spPr>
        <p:txBody>
          <a:bodyPr/>
          <a:lstStyle>
            <a:lvl1pPr marL="0" indent="0">
              <a:buNone/>
              <a:defRPr/>
            </a:lvl1pPr>
          </a:lstStyle>
          <a:p>
            <a:pPr lvl="0"/>
            <a:r>
              <a:rPr lang="nb-NO"/>
              <a:t>Klikk for å redigere tekststiler i malen</a:t>
            </a:r>
          </a:p>
        </p:txBody>
      </p:sp>
      <p:sp>
        <p:nvSpPr>
          <p:cNvPr id="27" name="Title 5"/>
          <p:cNvSpPr>
            <a:spLocks noGrp="1"/>
          </p:cNvSpPr>
          <p:nvPr>
            <p:ph type="title"/>
          </p:nvPr>
        </p:nvSpPr>
        <p:spPr>
          <a:xfrm>
            <a:off x="4702091" y="366777"/>
            <a:ext cx="4081909" cy="372382"/>
          </a:xfrm>
          <a:prstGeom prst="rect">
            <a:avLst/>
          </a:prstGeom>
        </p:spPr>
        <p:txBody>
          <a:bodyPr/>
          <a:lstStyle/>
          <a:p>
            <a:r>
              <a:rPr lang="nb-NO"/>
              <a:t>Klikk for å redigere tittelstil</a:t>
            </a:r>
            <a:endParaRPr lang="en-US" dirty="0"/>
          </a:p>
        </p:txBody>
      </p:sp>
      <p:sp>
        <p:nvSpPr>
          <p:cNvPr id="15" name="Footer Placeholder 4"/>
          <p:cNvSpPr>
            <a:spLocks noGrp="1"/>
          </p:cNvSpPr>
          <p:nvPr>
            <p:ph type="ftr" sz="quarter" idx="3"/>
          </p:nvPr>
        </p:nvSpPr>
        <p:spPr>
          <a:xfrm>
            <a:off x="1509419" y="5362470"/>
            <a:ext cx="6890533" cy="360000"/>
          </a:xfrm>
          <a:prstGeom prst="rect">
            <a:avLst/>
          </a:prstGeom>
        </p:spPr>
        <p:txBody>
          <a:bodyPr vert="horz" lIns="0" tIns="0" rIns="0" bIns="0" rtlCol="0" anchor="ctr"/>
          <a:lstStyle>
            <a:lvl1pPr algn="l">
              <a:defRPr sz="800" baseline="0">
                <a:solidFill>
                  <a:srgbClr val="000000"/>
                </a:solidFill>
                <a:latin typeface="Georgia"/>
                <a:cs typeface="Georgia"/>
              </a:defRPr>
            </a:lvl1pPr>
          </a:lstStyle>
          <a:p>
            <a:r>
              <a:rPr lang="nb-NO">
                <a:solidFill>
                  <a:schemeClr val="bg1">
                    <a:lumMod val="50000"/>
                  </a:schemeClr>
                </a:solidFill>
              </a:rPr>
              <a:t>Krafttak mot kreft 2021</a:t>
            </a:r>
            <a:endParaRPr lang="en-US" dirty="0"/>
          </a:p>
        </p:txBody>
      </p:sp>
      <p:sp>
        <p:nvSpPr>
          <p:cNvPr id="16" name="Slide Number Placeholder 5"/>
          <p:cNvSpPr>
            <a:spLocks noGrp="1"/>
          </p:cNvSpPr>
          <p:nvPr>
            <p:ph type="sldNum" sz="quarter" idx="4"/>
          </p:nvPr>
        </p:nvSpPr>
        <p:spPr>
          <a:xfrm>
            <a:off x="8399952" y="5355000"/>
            <a:ext cx="567765" cy="360000"/>
          </a:xfrm>
          <a:prstGeom prst="rect">
            <a:avLst/>
          </a:prstGeom>
        </p:spPr>
        <p:txBody>
          <a:bodyPr vert="horz" lIns="0" tIns="0" rIns="180000" bIns="0" rtlCol="0" anchor="ctr"/>
          <a:lstStyle>
            <a:lvl1pPr algn="r">
              <a:defRPr sz="800">
                <a:solidFill>
                  <a:srgbClr val="000000"/>
                </a:solidFill>
                <a:latin typeface="Georgia"/>
                <a:cs typeface="Georgia"/>
              </a:defRPr>
            </a:lvl1pPr>
          </a:lstStyle>
          <a:p>
            <a:fld id="{E983F36F-D85B-CA4C-8BC8-EDFC3522FE5C}" type="slidenum">
              <a:rPr lang="en-US" smtClean="0"/>
              <a:pPr/>
              <a:t>‹#›</a:t>
            </a:fld>
            <a:endParaRPr lang="en-US" dirty="0"/>
          </a:p>
        </p:txBody>
      </p:sp>
      <p:sp>
        <p:nvSpPr>
          <p:cNvPr id="8" name="Plassholder for innhold 2"/>
          <p:cNvSpPr>
            <a:spLocks noGrp="1"/>
          </p:cNvSpPr>
          <p:nvPr>
            <p:ph sz="quarter" idx="14"/>
          </p:nvPr>
        </p:nvSpPr>
        <p:spPr>
          <a:xfrm>
            <a:off x="4716000" y="1209675"/>
            <a:ext cx="4068000" cy="3654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95190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7" name="Footer Placeholder 4"/>
          <p:cNvSpPr>
            <a:spLocks noGrp="1"/>
          </p:cNvSpPr>
          <p:nvPr>
            <p:ph type="ftr" sz="quarter" idx="3"/>
          </p:nvPr>
        </p:nvSpPr>
        <p:spPr>
          <a:xfrm>
            <a:off x="1509419" y="5362470"/>
            <a:ext cx="6890533" cy="360000"/>
          </a:xfrm>
          <a:prstGeom prst="rect">
            <a:avLst/>
          </a:prstGeom>
        </p:spPr>
        <p:txBody>
          <a:bodyPr vert="horz" lIns="0" tIns="0" rIns="0" bIns="0" rtlCol="0" anchor="ctr"/>
          <a:lstStyle>
            <a:lvl1pPr algn="l">
              <a:defRPr sz="800" baseline="0">
                <a:solidFill>
                  <a:srgbClr val="000000"/>
                </a:solidFill>
                <a:latin typeface="Georgia"/>
                <a:cs typeface="Georgia"/>
              </a:defRPr>
            </a:lvl1pPr>
          </a:lstStyle>
          <a:p>
            <a:r>
              <a:rPr lang="nb-NO">
                <a:solidFill>
                  <a:schemeClr val="bg1">
                    <a:lumMod val="50000"/>
                  </a:schemeClr>
                </a:solidFill>
              </a:rPr>
              <a:t>Krafttak mot kreft 2021</a:t>
            </a:r>
            <a:endParaRPr lang="en-US" dirty="0"/>
          </a:p>
        </p:txBody>
      </p:sp>
      <p:sp>
        <p:nvSpPr>
          <p:cNvPr id="8" name="Slide Number Placeholder 5"/>
          <p:cNvSpPr>
            <a:spLocks noGrp="1"/>
          </p:cNvSpPr>
          <p:nvPr>
            <p:ph type="sldNum" sz="quarter" idx="4"/>
          </p:nvPr>
        </p:nvSpPr>
        <p:spPr>
          <a:xfrm>
            <a:off x="8399952" y="5355000"/>
            <a:ext cx="567765" cy="360000"/>
          </a:xfrm>
          <a:prstGeom prst="rect">
            <a:avLst/>
          </a:prstGeom>
        </p:spPr>
        <p:txBody>
          <a:bodyPr vert="horz" lIns="0" tIns="0" rIns="180000" bIns="0" rtlCol="0" anchor="ctr"/>
          <a:lstStyle>
            <a:lvl1pPr algn="r">
              <a:defRPr sz="800">
                <a:solidFill>
                  <a:srgbClr val="000000"/>
                </a:solidFill>
                <a:latin typeface="Georgia"/>
                <a:cs typeface="Georgia"/>
              </a:defRPr>
            </a:lvl1pPr>
          </a:lstStyle>
          <a:p>
            <a:fld id="{E983F36F-D85B-CA4C-8BC8-EDFC3522FE5C}" type="slidenum">
              <a:rPr lang="en-US" smtClean="0"/>
              <a:pPr/>
              <a:t>‹#›</a:t>
            </a:fld>
            <a:endParaRPr lang="en-US" dirty="0"/>
          </a:p>
        </p:txBody>
      </p:sp>
    </p:spTree>
    <p:extLst>
      <p:ext uri="{BB962C8B-B14F-4D97-AF65-F5344CB8AC3E}">
        <p14:creationId xmlns:p14="http://schemas.microsoft.com/office/powerpoint/2010/main" val="3167163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6" name="Footer Placeholder 4"/>
          <p:cNvSpPr>
            <a:spLocks noGrp="1"/>
          </p:cNvSpPr>
          <p:nvPr>
            <p:ph type="ftr" sz="quarter" idx="3"/>
          </p:nvPr>
        </p:nvSpPr>
        <p:spPr>
          <a:xfrm>
            <a:off x="1509419" y="5362470"/>
            <a:ext cx="6890533" cy="360000"/>
          </a:xfrm>
          <a:prstGeom prst="rect">
            <a:avLst/>
          </a:prstGeom>
        </p:spPr>
        <p:txBody>
          <a:bodyPr vert="horz" lIns="0" tIns="0" rIns="0" bIns="0" rtlCol="0" anchor="ctr"/>
          <a:lstStyle>
            <a:lvl1pPr algn="l">
              <a:defRPr sz="800" baseline="0">
                <a:solidFill>
                  <a:srgbClr val="000000"/>
                </a:solidFill>
                <a:latin typeface="Georgia"/>
                <a:cs typeface="Georgia"/>
              </a:defRPr>
            </a:lvl1pPr>
          </a:lstStyle>
          <a:p>
            <a:r>
              <a:rPr lang="nb-NO">
                <a:solidFill>
                  <a:schemeClr val="bg1">
                    <a:lumMod val="50000"/>
                  </a:schemeClr>
                </a:solidFill>
              </a:rPr>
              <a:t>Krafttak mot kreft 2021</a:t>
            </a:r>
            <a:endParaRPr lang="en-US" dirty="0"/>
          </a:p>
        </p:txBody>
      </p:sp>
      <p:sp>
        <p:nvSpPr>
          <p:cNvPr id="7" name="Slide Number Placeholder 5"/>
          <p:cNvSpPr>
            <a:spLocks noGrp="1"/>
          </p:cNvSpPr>
          <p:nvPr>
            <p:ph type="sldNum" sz="quarter" idx="4"/>
          </p:nvPr>
        </p:nvSpPr>
        <p:spPr>
          <a:xfrm>
            <a:off x="8399952" y="5355000"/>
            <a:ext cx="567765" cy="360000"/>
          </a:xfrm>
          <a:prstGeom prst="rect">
            <a:avLst/>
          </a:prstGeom>
        </p:spPr>
        <p:txBody>
          <a:bodyPr vert="horz" lIns="0" tIns="0" rIns="180000" bIns="0" rtlCol="0" anchor="ctr"/>
          <a:lstStyle>
            <a:lvl1pPr algn="r">
              <a:defRPr sz="800">
                <a:solidFill>
                  <a:srgbClr val="000000"/>
                </a:solidFill>
                <a:latin typeface="Georgia"/>
                <a:cs typeface="Georgia"/>
              </a:defRPr>
            </a:lvl1pPr>
          </a:lstStyle>
          <a:p>
            <a:fld id="{E983F36F-D85B-CA4C-8BC8-EDFC3522FE5C}" type="slidenum">
              <a:rPr lang="en-US" smtClean="0"/>
              <a:pPr/>
              <a:t>‹#›</a:t>
            </a:fld>
            <a:endParaRPr lang="en-US" dirty="0"/>
          </a:p>
        </p:txBody>
      </p:sp>
    </p:spTree>
    <p:extLst>
      <p:ext uri="{BB962C8B-B14F-4D97-AF65-F5344CB8AC3E}">
        <p14:creationId xmlns:p14="http://schemas.microsoft.com/office/powerpoint/2010/main" val="4053956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2">
    <p:spTree>
      <p:nvGrpSpPr>
        <p:cNvPr id="1" name=""/>
        <p:cNvGrpSpPr/>
        <p:nvPr/>
      </p:nvGrpSpPr>
      <p:grpSpPr>
        <a:xfrm>
          <a:off x="0" y="0"/>
          <a:ext cx="0" cy="0"/>
          <a:chOff x="0" y="0"/>
          <a:chExt cx="0" cy="0"/>
        </a:xfrm>
      </p:grpSpPr>
      <p:pic>
        <p:nvPicPr>
          <p:cNvPr id="10" name="Picture 9" descr="PPT_bg_4_NY.jpg"/>
          <p:cNvPicPr>
            <a:picLocks noChangeAspect="1"/>
          </p:cNvPicPr>
          <p:nvPr userDrawn="1"/>
        </p:nvPicPr>
        <p:blipFill>
          <a:blip r:embed="rId2"/>
          <a:stretch>
            <a:fillRect/>
          </a:stretch>
        </p:blipFill>
        <p:spPr>
          <a:xfrm>
            <a:off x="360000" y="361188"/>
            <a:ext cx="8418576" cy="4992624"/>
          </a:xfrm>
          <a:prstGeom prst="rect">
            <a:avLst/>
          </a:prstGeom>
        </p:spPr>
      </p:pic>
      <p:sp>
        <p:nvSpPr>
          <p:cNvPr id="3" name="Plassholder for lysbildenummer 2"/>
          <p:cNvSpPr>
            <a:spLocks noGrp="1"/>
          </p:cNvSpPr>
          <p:nvPr>
            <p:ph type="sldNum" sz="quarter" idx="10"/>
          </p:nvPr>
        </p:nvSpPr>
        <p:spPr/>
        <p:txBody>
          <a:bodyPr/>
          <a:lstStyle/>
          <a:p>
            <a:fld id="{E983F36F-D85B-CA4C-8BC8-EDFC3522FE5C}" type="slidenum">
              <a:rPr lang="en-US" smtClean="0"/>
              <a:pPr/>
              <a:t>‹#›</a:t>
            </a:fld>
            <a:endParaRPr lang="en-US" dirty="0"/>
          </a:p>
        </p:txBody>
      </p:sp>
      <p:sp>
        <p:nvSpPr>
          <p:cNvPr id="4" name="Plassholder for bunntekst 3"/>
          <p:cNvSpPr>
            <a:spLocks noGrp="1"/>
          </p:cNvSpPr>
          <p:nvPr>
            <p:ph type="ftr" sz="quarter" idx="11"/>
          </p:nvPr>
        </p:nvSpPr>
        <p:spPr>
          <a:xfrm>
            <a:off x="1509419" y="5362470"/>
            <a:ext cx="6890533" cy="360000"/>
          </a:xfrm>
        </p:spPr>
        <p:txBody>
          <a:bodyPr/>
          <a:lstStyle/>
          <a:p>
            <a:r>
              <a:rPr lang="nb-NO">
                <a:solidFill>
                  <a:schemeClr val="bg1">
                    <a:lumMod val="50000"/>
                  </a:schemeClr>
                </a:solidFill>
              </a:rPr>
              <a:t>Krafttak mot kreft 2021</a:t>
            </a:r>
            <a:endParaRPr lang="en-US" dirty="0"/>
          </a:p>
        </p:txBody>
      </p:sp>
      <p:pic>
        <p:nvPicPr>
          <p:cNvPr id="6" name="Picture 6" descr="Kreftforeningen_webadresse_neg.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63700" y="2311400"/>
            <a:ext cx="5816600" cy="1092200"/>
          </a:xfrm>
          <a:prstGeom prst="rect">
            <a:avLst/>
          </a:prstGeom>
        </p:spPr>
      </p:pic>
      <p:pic>
        <p:nvPicPr>
          <p:cNvPr id="9" name="Picture 8"/>
          <p:cNvPicPr>
            <a:picLocks noChangeAspect="1"/>
          </p:cNvPicPr>
          <p:nvPr userDrawn="1"/>
        </p:nvPicPr>
        <p:blipFill>
          <a:blip r:embed="rId4"/>
          <a:stretch>
            <a:fillRect/>
          </a:stretch>
        </p:blipFill>
        <p:spPr>
          <a:xfrm>
            <a:off x="51588" y="5400088"/>
            <a:ext cx="272128" cy="265724"/>
          </a:xfrm>
          <a:prstGeom prst="rect">
            <a:avLst/>
          </a:prstGeom>
        </p:spPr>
      </p:pic>
    </p:spTree>
    <p:extLst>
      <p:ext uri="{BB962C8B-B14F-4D97-AF65-F5344CB8AC3E}">
        <p14:creationId xmlns:p14="http://schemas.microsoft.com/office/powerpoint/2010/main" val="85204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3">
    <p:spTree>
      <p:nvGrpSpPr>
        <p:cNvPr id="1" name=""/>
        <p:cNvGrpSpPr/>
        <p:nvPr/>
      </p:nvGrpSpPr>
      <p:grpSpPr>
        <a:xfrm>
          <a:off x="0" y="0"/>
          <a:ext cx="0" cy="0"/>
          <a:chOff x="0" y="0"/>
          <a:chExt cx="0" cy="0"/>
        </a:xfrm>
      </p:grpSpPr>
      <p:pic>
        <p:nvPicPr>
          <p:cNvPr id="10" name="Picture 9" descr="PPT_bg_6_NY.jpg"/>
          <p:cNvPicPr>
            <a:picLocks noChangeAspect="1"/>
          </p:cNvPicPr>
          <p:nvPr userDrawn="1"/>
        </p:nvPicPr>
        <p:blipFill>
          <a:blip r:embed="rId2"/>
          <a:stretch>
            <a:fillRect/>
          </a:stretch>
        </p:blipFill>
        <p:spPr>
          <a:xfrm>
            <a:off x="360000" y="361188"/>
            <a:ext cx="8418576" cy="4992624"/>
          </a:xfrm>
          <a:prstGeom prst="rect">
            <a:avLst/>
          </a:prstGeom>
        </p:spPr>
      </p:pic>
      <p:sp>
        <p:nvSpPr>
          <p:cNvPr id="3" name="Plassholder for lysbildenummer 2"/>
          <p:cNvSpPr>
            <a:spLocks noGrp="1"/>
          </p:cNvSpPr>
          <p:nvPr>
            <p:ph type="sldNum" sz="quarter" idx="10"/>
          </p:nvPr>
        </p:nvSpPr>
        <p:spPr/>
        <p:txBody>
          <a:bodyPr/>
          <a:lstStyle/>
          <a:p>
            <a:fld id="{E983F36F-D85B-CA4C-8BC8-EDFC3522FE5C}" type="slidenum">
              <a:rPr lang="en-US" smtClean="0"/>
              <a:pPr/>
              <a:t>‹#›</a:t>
            </a:fld>
            <a:endParaRPr lang="en-US" dirty="0"/>
          </a:p>
        </p:txBody>
      </p:sp>
      <p:sp>
        <p:nvSpPr>
          <p:cNvPr id="4" name="Plassholder for bunntekst 3"/>
          <p:cNvSpPr>
            <a:spLocks noGrp="1"/>
          </p:cNvSpPr>
          <p:nvPr>
            <p:ph type="ftr" sz="quarter" idx="11"/>
          </p:nvPr>
        </p:nvSpPr>
        <p:spPr>
          <a:xfrm>
            <a:off x="1509419" y="5362470"/>
            <a:ext cx="6890533" cy="360000"/>
          </a:xfrm>
        </p:spPr>
        <p:txBody>
          <a:bodyPr/>
          <a:lstStyle/>
          <a:p>
            <a:r>
              <a:rPr lang="nb-NO">
                <a:solidFill>
                  <a:schemeClr val="bg1">
                    <a:lumMod val="50000"/>
                  </a:schemeClr>
                </a:solidFill>
              </a:rPr>
              <a:t>Krafttak mot kreft 2021</a:t>
            </a:r>
            <a:endParaRPr lang="en-US" dirty="0"/>
          </a:p>
        </p:txBody>
      </p:sp>
      <p:pic>
        <p:nvPicPr>
          <p:cNvPr id="6" name="Picture 6" descr="Kreftforeningen_webadresse_neg.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63700" y="2311400"/>
            <a:ext cx="5816600" cy="1092200"/>
          </a:xfrm>
          <a:prstGeom prst="rect">
            <a:avLst/>
          </a:prstGeom>
        </p:spPr>
      </p:pic>
      <p:pic>
        <p:nvPicPr>
          <p:cNvPr id="9" name="Picture 8"/>
          <p:cNvPicPr>
            <a:picLocks noChangeAspect="1"/>
          </p:cNvPicPr>
          <p:nvPr userDrawn="1"/>
        </p:nvPicPr>
        <p:blipFill>
          <a:blip r:embed="rId4"/>
          <a:stretch>
            <a:fillRect/>
          </a:stretch>
        </p:blipFill>
        <p:spPr>
          <a:xfrm>
            <a:off x="51588" y="5400088"/>
            <a:ext cx="272128" cy="265724"/>
          </a:xfrm>
          <a:prstGeom prst="rect">
            <a:avLst/>
          </a:prstGeom>
        </p:spPr>
      </p:pic>
    </p:spTree>
    <p:extLst>
      <p:ext uri="{BB962C8B-B14F-4D97-AF65-F5344CB8AC3E}">
        <p14:creationId xmlns:p14="http://schemas.microsoft.com/office/powerpoint/2010/main" val="852046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med tittel og navn #1">
    <p:spTree>
      <p:nvGrpSpPr>
        <p:cNvPr id="1" name=""/>
        <p:cNvGrpSpPr/>
        <p:nvPr/>
      </p:nvGrpSpPr>
      <p:grpSpPr>
        <a:xfrm>
          <a:off x="0" y="0"/>
          <a:ext cx="0" cy="0"/>
          <a:chOff x="0" y="0"/>
          <a:chExt cx="0" cy="0"/>
        </a:xfrm>
      </p:grpSpPr>
      <p:pic>
        <p:nvPicPr>
          <p:cNvPr id="13" name="Picture 12" descr="PPT_bg_5_NY.jpg"/>
          <p:cNvPicPr>
            <a:picLocks noChangeAspect="1"/>
          </p:cNvPicPr>
          <p:nvPr userDrawn="1"/>
        </p:nvPicPr>
        <p:blipFill>
          <a:blip r:embed="rId2"/>
          <a:stretch>
            <a:fillRect/>
          </a:stretch>
        </p:blipFill>
        <p:spPr>
          <a:xfrm>
            <a:off x="360000" y="361188"/>
            <a:ext cx="8418576" cy="4992624"/>
          </a:xfrm>
          <a:prstGeom prst="rect">
            <a:avLst/>
          </a:prstGeom>
        </p:spPr>
      </p:pic>
      <p:sp>
        <p:nvSpPr>
          <p:cNvPr id="3" name="Plassholder for lysbildenummer 2"/>
          <p:cNvSpPr>
            <a:spLocks noGrp="1"/>
          </p:cNvSpPr>
          <p:nvPr>
            <p:ph type="sldNum" sz="quarter" idx="10"/>
          </p:nvPr>
        </p:nvSpPr>
        <p:spPr/>
        <p:txBody>
          <a:bodyPr/>
          <a:lstStyle/>
          <a:p>
            <a:fld id="{E983F36F-D85B-CA4C-8BC8-EDFC3522FE5C}" type="slidenum">
              <a:rPr lang="en-US" smtClean="0"/>
              <a:pPr/>
              <a:t>‹#›</a:t>
            </a:fld>
            <a:endParaRPr lang="en-US" dirty="0"/>
          </a:p>
        </p:txBody>
      </p:sp>
      <p:sp>
        <p:nvSpPr>
          <p:cNvPr id="4" name="Plassholder for bunntekst 3"/>
          <p:cNvSpPr>
            <a:spLocks noGrp="1"/>
          </p:cNvSpPr>
          <p:nvPr>
            <p:ph type="ftr" sz="quarter" idx="11"/>
          </p:nvPr>
        </p:nvSpPr>
        <p:spPr>
          <a:xfrm>
            <a:off x="1509419" y="5362470"/>
            <a:ext cx="6890533" cy="360000"/>
          </a:xfrm>
        </p:spPr>
        <p:txBody>
          <a:bodyPr/>
          <a:lstStyle/>
          <a:p>
            <a:r>
              <a:rPr lang="nb-NO">
                <a:solidFill>
                  <a:schemeClr val="bg1">
                    <a:lumMod val="50000"/>
                  </a:schemeClr>
                </a:solidFill>
              </a:rPr>
              <a:t>Krafttak mot kreft 2021</a:t>
            </a:r>
            <a:endParaRPr lang="en-US" dirty="0"/>
          </a:p>
        </p:txBody>
      </p:sp>
      <p:sp>
        <p:nvSpPr>
          <p:cNvPr id="8" name="Title Placeholder 1"/>
          <p:cNvSpPr>
            <a:spLocks noGrp="1"/>
          </p:cNvSpPr>
          <p:nvPr>
            <p:ph type="title" hasCustomPrompt="1"/>
          </p:nvPr>
        </p:nvSpPr>
        <p:spPr>
          <a:xfrm>
            <a:off x="1763688" y="2374872"/>
            <a:ext cx="5616624" cy="553998"/>
          </a:xfrm>
          <a:prstGeom prst="rect">
            <a:avLst/>
          </a:prstGeom>
        </p:spPr>
        <p:txBody>
          <a:bodyPr vert="horz" wrap="square" lIns="0" tIns="0" rIns="0" bIns="0" rtlCol="0" anchor="b" anchorCtr="0">
            <a:spAutoFit/>
          </a:bodyPr>
          <a:lstStyle>
            <a:lvl1pPr algn="ctr">
              <a:defRPr sz="3600" b="0" cap="all" baseline="0">
                <a:solidFill>
                  <a:schemeClr val="bg1"/>
                </a:solidFill>
                <a:latin typeface="+mj-lt"/>
              </a:defRPr>
            </a:lvl1pPr>
          </a:lstStyle>
          <a:p>
            <a:r>
              <a:rPr lang="nb-NO" dirty="0"/>
              <a:t>Foredragstittel</a:t>
            </a:r>
            <a:endParaRPr lang="en-US" dirty="0"/>
          </a:p>
        </p:txBody>
      </p:sp>
      <p:sp>
        <p:nvSpPr>
          <p:cNvPr id="10" name="Text Placeholder 17"/>
          <p:cNvSpPr>
            <a:spLocks noGrp="1"/>
          </p:cNvSpPr>
          <p:nvPr>
            <p:ph type="body" sz="quarter" idx="12" hasCustomPrompt="1"/>
          </p:nvPr>
        </p:nvSpPr>
        <p:spPr>
          <a:xfrm>
            <a:off x="1763688" y="2929508"/>
            <a:ext cx="5616624" cy="609398"/>
          </a:xfrm>
        </p:spPr>
        <p:txBody>
          <a:bodyPr>
            <a:spAutoFit/>
          </a:bodyPr>
          <a:lstStyle>
            <a:lvl1pPr marL="0" indent="0" algn="ctr">
              <a:buNone/>
              <a:defRPr sz="3600" cap="all" baseline="0">
                <a:solidFill>
                  <a:schemeClr val="bg1"/>
                </a:solidFill>
                <a:latin typeface="+mj-lt"/>
              </a:defRPr>
            </a:lvl1pPr>
          </a:lstStyle>
          <a:p>
            <a:pPr lvl="0"/>
            <a:r>
              <a:rPr lang="nb-NO" dirty="0"/>
              <a:t>Navn</a:t>
            </a:r>
          </a:p>
        </p:txBody>
      </p:sp>
      <p:pic>
        <p:nvPicPr>
          <p:cNvPr id="11" name="Picture 10"/>
          <p:cNvPicPr>
            <a:picLocks noChangeAspect="1"/>
          </p:cNvPicPr>
          <p:nvPr userDrawn="1"/>
        </p:nvPicPr>
        <p:blipFill>
          <a:blip r:embed="rId3"/>
          <a:stretch>
            <a:fillRect/>
          </a:stretch>
        </p:blipFill>
        <p:spPr>
          <a:xfrm>
            <a:off x="51588" y="5400088"/>
            <a:ext cx="272128" cy="265724"/>
          </a:xfrm>
          <a:prstGeom prst="rect">
            <a:avLst/>
          </a:prstGeom>
        </p:spPr>
      </p:pic>
      <p:pic>
        <p:nvPicPr>
          <p:cNvPr id="14" name="Picture 13" descr="Kreftforeningen_navnetrekk_pos.png"/>
          <p:cNvPicPr>
            <a:picLocks noChangeAspect="1"/>
          </p:cNvPicPr>
          <p:nvPr userDrawn="1"/>
        </p:nvPicPr>
        <p:blipFill>
          <a:blip r:embed="rId4"/>
          <a:stretch>
            <a:fillRect/>
          </a:stretch>
        </p:blipFill>
        <p:spPr>
          <a:xfrm>
            <a:off x="360000" y="5495027"/>
            <a:ext cx="945032" cy="79200"/>
          </a:xfrm>
          <a:prstGeom prst="rect">
            <a:avLst/>
          </a:prstGeom>
        </p:spPr>
      </p:pic>
    </p:spTree>
    <p:extLst>
      <p:ext uri="{BB962C8B-B14F-4D97-AF65-F5344CB8AC3E}">
        <p14:creationId xmlns:p14="http://schemas.microsoft.com/office/powerpoint/2010/main" val="3612342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med tittel og navn #2">
    <p:spTree>
      <p:nvGrpSpPr>
        <p:cNvPr id="1" name=""/>
        <p:cNvGrpSpPr/>
        <p:nvPr/>
      </p:nvGrpSpPr>
      <p:grpSpPr>
        <a:xfrm>
          <a:off x="0" y="0"/>
          <a:ext cx="0" cy="0"/>
          <a:chOff x="0" y="0"/>
          <a:chExt cx="0" cy="0"/>
        </a:xfrm>
      </p:grpSpPr>
      <p:pic>
        <p:nvPicPr>
          <p:cNvPr id="12" name="Picture 11" descr="PPT_bg_4_NY.jpg"/>
          <p:cNvPicPr>
            <a:picLocks noChangeAspect="1"/>
          </p:cNvPicPr>
          <p:nvPr userDrawn="1"/>
        </p:nvPicPr>
        <p:blipFill>
          <a:blip r:embed="rId2"/>
          <a:stretch>
            <a:fillRect/>
          </a:stretch>
        </p:blipFill>
        <p:spPr>
          <a:xfrm>
            <a:off x="360000" y="361188"/>
            <a:ext cx="8418576" cy="4992624"/>
          </a:xfrm>
          <a:prstGeom prst="rect">
            <a:avLst/>
          </a:prstGeom>
        </p:spPr>
      </p:pic>
      <p:sp>
        <p:nvSpPr>
          <p:cNvPr id="3" name="Plassholder for lysbildenummer 2"/>
          <p:cNvSpPr>
            <a:spLocks noGrp="1"/>
          </p:cNvSpPr>
          <p:nvPr>
            <p:ph type="sldNum" sz="quarter" idx="10"/>
          </p:nvPr>
        </p:nvSpPr>
        <p:spPr/>
        <p:txBody>
          <a:bodyPr/>
          <a:lstStyle/>
          <a:p>
            <a:fld id="{E983F36F-D85B-CA4C-8BC8-EDFC3522FE5C}" type="slidenum">
              <a:rPr lang="en-US" smtClean="0"/>
              <a:pPr/>
              <a:t>‹#›</a:t>
            </a:fld>
            <a:endParaRPr lang="en-US" dirty="0"/>
          </a:p>
        </p:txBody>
      </p:sp>
      <p:sp>
        <p:nvSpPr>
          <p:cNvPr id="4" name="Plassholder for bunntekst 3"/>
          <p:cNvSpPr>
            <a:spLocks noGrp="1"/>
          </p:cNvSpPr>
          <p:nvPr>
            <p:ph type="ftr" sz="quarter" idx="11"/>
          </p:nvPr>
        </p:nvSpPr>
        <p:spPr>
          <a:xfrm>
            <a:off x="1509419" y="5362470"/>
            <a:ext cx="6890533" cy="360000"/>
          </a:xfrm>
        </p:spPr>
        <p:txBody>
          <a:bodyPr/>
          <a:lstStyle/>
          <a:p>
            <a:r>
              <a:rPr lang="nb-NO">
                <a:solidFill>
                  <a:schemeClr val="bg1">
                    <a:lumMod val="50000"/>
                  </a:schemeClr>
                </a:solidFill>
              </a:rPr>
              <a:t>Krafttak mot kreft 2021</a:t>
            </a:r>
            <a:endParaRPr lang="en-US" dirty="0"/>
          </a:p>
        </p:txBody>
      </p:sp>
      <p:sp>
        <p:nvSpPr>
          <p:cNvPr id="8" name="Title Placeholder 1"/>
          <p:cNvSpPr>
            <a:spLocks noGrp="1"/>
          </p:cNvSpPr>
          <p:nvPr>
            <p:ph type="title" hasCustomPrompt="1"/>
          </p:nvPr>
        </p:nvSpPr>
        <p:spPr>
          <a:xfrm>
            <a:off x="1763688" y="2374872"/>
            <a:ext cx="5616624" cy="553998"/>
          </a:xfrm>
          <a:prstGeom prst="rect">
            <a:avLst/>
          </a:prstGeom>
        </p:spPr>
        <p:txBody>
          <a:bodyPr vert="horz" wrap="square" lIns="0" tIns="0" rIns="0" bIns="0" rtlCol="0" anchor="b" anchorCtr="0">
            <a:spAutoFit/>
          </a:bodyPr>
          <a:lstStyle>
            <a:lvl1pPr algn="ctr">
              <a:defRPr sz="3600" b="0" cap="all" baseline="0">
                <a:solidFill>
                  <a:schemeClr val="bg1"/>
                </a:solidFill>
                <a:latin typeface="+mj-lt"/>
              </a:defRPr>
            </a:lvl1pPr>
          </a:lstStyle>
          <a:p>
            <a:r>
              <a:rPr lang="nb-NO" dirty="0"/>
              <a:t>Foredragstittel</a:t>
            </a:r>
            <a:endParaRPr lang="en-US" dirty="0"/>
          </a:p>
        </p:txBody>
      </p:sp>
      <p:sp>
        <p:nvSpPr>
          <p:cNvPr id="10" name="Text Placeholder 17"/>
          <p:cNvSpPr>
            <a:spLocks noGrp="1"/>
          </p:cNvSpPr>
          <p:nvPr>
            <p:ph type="body" sz="quarter" idx="12" hasCustomPrompt="1"/>
          </p:nvPr>
        </p:nvSpPr>
        <p:spPr>
          <a:xfrm>
            <a:off x="1763688" y="2929508"/>
            <a:ext cx="5616624" cy="609398"/>
          </a:xfrm>
        </p:spPr>
        <p:txBody>
          <a:bodyPr>
            <a:spAutoFit/>
          </a:bodyPr>
          <a:lstStyle>
            <a:lvl1pPr marL="0" indent="0" algn="ctr">
              <a:buNone/>
              <a:defRPr sz="3600" cap="all" baseline="0">
                <a:solidFill>
                  <a:schemeClr val="bg1"/>
                </a:solidFill>
                <a:latin typeface="+mj-lt"/>
              </a:defRPr>
            </a:lvl1pPr>
          </a:lstStyle>
          <a:p>
            <a:pPr lvl="0"/>
            <a:r>
              <a:rPr lang="nb-NO" dirty="0"/>
              <a:t>Navn</a:t>
            </a:r>
          </a:p>
        </p:txBody>
      </p:sp>
      <p:pic>
        <p:nvPicPr>
          <p:cNvPr id="11" name="Picture 10"/>
          <p:cNvPicPr>
            <a:picLocks noChangeAspect="1"/>
          </p:cNvPicPr>
          <p:nvPr userDrawn="1"/>
        </p:nvPicPr>
        <p:blipFill>
          <a:blip r:embed="rId3"/>
          <a:stretch>
            <a:fillRect/>
          </a:stretch>
        </p:blipFill>
        <p:spPr>
          <a:xfrm>
            <a:off x="51588" y="5400088"/>
            <a:ext cx="272128" cy="265724"/>
          </a:xfrm>
          <a:prstGeom prst="rect">
            <a:avLst/>
          </a:prstGeom>
        </p:spPr>
      </p:pic>
      <p:pic>
        <p:nvPicPr>
          <p:cNvPr id="14" name="Picture 13" descr="Kreftforeningen_navnetrekk_pos.png"/>
          <p:cNvPicPr>
            <a:picLocks noChangeAspect="1"/>
          </p:cNvPicPr>
          <p:nvPr userDrawn="1"/>
        </p:nvPicPr>
        <p:blipFill>
          <a:blip r:embed="rId4"/>
          <a:stretch>
            <a:fillRect/>
          </a:stretch>
        </p:blipFill>
        <p:spPr>
          <a:xfrm>
            <a:off x="360000" y="5495027"/>
            <a:ext cx="945032" cy="79200"/>
          </a:xfrm>
          <a:prstGeom prst="rect">
            <a:avLst/>
          </a:prstGeom>
        </p:spPr>
      </p:pic>
    </p:spTree>
    <p:extLst>
      <p:ext uri="{BB962C8B-B14F-4D97-AF65-F5344CB8AC3E}">
        <p14:creationId xmlns:p14="http://schemas.microsoft.com/office/powerpoint/2010/main" val="361234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med tittel og navn #3">
    <p:spTree>
      <p:nvGrpSpPr>
        <p:cNvPr id="1" name=""/>
        <p:cNvGrpSpPr/>
        <p:nvPr/>
      </p:nvGrpSpPr>
      <p:grpSpPr>
        <a:xfrm>
          <a:off x="0" y="0"/>
          <a:ext cx="0" cy="0"/>
          <a:chOff x="0" y="0"/>
          <a:chExt cx="0" cy="0"/>
        </a:xfrm>
      </p:grpSpPr>
      <p:pic>
        <p:nvPicPr>
          <p:cNvPr id="13" name="Picture 12" descr="PPT_bg_6_NY.jpg"/>
          <p:cNvPicPr>
            <a:picLocks noChangeAspect="1"/>
          </p:cNvPicPr>
          <p:nvPr userDrawn="1"/>
        </p:nvPicPr>
        <p:blipFill>
          <a:blip r:embed="rId2"/>
          <a:stretch>
            <a:fillRect/>
          </a:stretch>
        </p:blipFill>
        <p:spPr>
          <a:xfrm>
            <a:off x="360000" y="361188"/>
            <a:ext cx="8418576" cy="4992624"/>
          </a:xfrm>
          <a:prstGeom prst="rect">
            <a:avLst/>
          </a:prstGeom>
        </p:spPr>
      </p:pic>
      <p:sp>
        <p:nvSpPr>
          <p:cNvPr id="3" name="Plassholder for lysbildenummer 2"/>
          <p:cNvSpPr>
            <a:spLocks noGrp="1"/>
          </p:cNvSpPr>
          <p:nvPr>
            <p:ph type="sldNum" sz="quarter" idx="10"/>
          </p:nvPr>
        </p:nvSpPr>
        <p:spPr/>
        <p:txBody>
          <a:bodyPr/>
          <a:lstStyle/>
          <a:p>
            <a:fld id="{E983F36F-D85B-CA4C-8BC8-EDFC3522FE5C}" type="slidenum">
              <a:rPr lang="en-US" smtClean="0"/>
              <a:pPr/>
              <a:t>‹#›</a:t>
            </a:fld>
            <a:endParaRPr lang="en-US" dirty="0"/>
          </a:p>
        </p:txBody>
      </p:sp>
      <p:sp>
        <p:nvSpPr>
          <p:cNvPr id="4" name="Plassholder for bunntekst 3"/>
          <p:cNvSpPr>
            <a:spLocks noGrp="1"/>
          </p:cNvSpPr>
          <p:nvPr>
            <p:ph type="ftr" sz="quarter" idx="11"/>
          </p:nvPr>
        </p:nvSpPr>
        <p:spPr>
          <a:xfrm>
            <a:off x="1509419" y="5362470"/>
            <a:ext cx="6890533" cy="360000"/>
          </a:xfrm>
        </p:spPr>
        <p:txBody>
          <a:bodyPr/>
          <a:lstStyle/>
          <a:p>
            <a:r>
              <a:rPr lang="nb-NO">
                <a:solidFill>
                  <a:schemeClr val="bg1">
                    <a:lumMod val="50000"/>
                  </a:schemeClr>
                </a:solidFill>
              </a:rPr>
              <a:t>Krafttak mot kreft 2021</a:t>
            </a:r>
            <a:endParaRPr lang="en-US" dirty="0"/>
          </a:p>
        </p:txBody>
      </p:sp>
      <p:sp>
        <p:nvSpPr>
          <p:cNvPr id="8" name="Title Placeholder 1"/>
          <p:cNvSpPr>
            <a:spLocks noGrp="1"/>
          </p:cNvSpPr>
          <p:nvPr>
            <p:ph type="title" hasCustomPrompt="1"/>
          </p:nvPr>
        </p:nvSpPr>
        <p:spPr>
          <a:xfrm>
            <a:off x="1763688" y="2374872"/>
            <a:ext cx="5616624" cy="553998"/>
          </a:xfrm>
          <a:prstGeom prst="rect">
            <a:avLst/>
          </a:prstGeom>
        </p:spPr>
        <p:txBody>
          <a:bodyPr vert="horz" wrap="square" lIns="0" tIns="0" rIns="0" bIns="0" rtlCol="0" anchor="b" anchorCtr="0">
            <a:spAutoFit/>
          </a:bodyPr>
          <a:lstStyle>
            <a:lvl1pPr algn="ctr">
              <a:defRPr sz="3600" b="0" cap="all" baseline="0">
                <a:solidFill>
                  <a:schemeClr val="bg1"/>
                </a:solidFill>
                <a:latin typeface="+mj-lt"/>
              </a:defRPr>
            </a:lvl1pPr>
          </a:lstStyle>
          <a:p>
            <a:r>
              <a:rPr lang="nb-NO" dirty="0"/>
              <a:t>Foredragstittel</a:t>
            </a:r>
            <a:endParaRPr lang="en-US" dirty="0"/>
          </a:p>
        </p:txBody>
      </p:sp>
      <p:sp>
        <p:nvSpPr>
          <p:cNvPr id="10" name="Text Placeholder 17"/>
          <p:cNvSpPr>
            <a:spLocks noGrp="1"/>
          </p:cNvSpPr>
          <p:nvPr>
            <p:ph type="body" sz="quarter" idx="12" hasCustomPrompt="1"/>
          </p:nvPr>
        </p:nvSpPr>
        <p:spPr>
          <a:xfrm>
            <a:off x="1763688" y="2929508"/>
            <a:ext cx="5616624" cy="609398"/>
          </a:xfrm>
        </p:spPr>
        <p:txBody>
          <a:bodyPr>
            <a:spAutoFit/>
          </a:bodyPr>
          <a:lstStyle>
            <a:lvl1pPr marL="0" indent="0" algn="ctr">
              <a:buNone/>
              <a:defRPr sz="3600" cap="all" baseline="0">
                <a:solidFill>
                  <a:schemeClr val="bg1"/>
                </a:solidFill>
                <a:latin typeface="+mj-lt"/>
              </a:defRPr>
            </a:lvl1pPr>
          </a:lstStyle>
          <a:p>
            <a:pPr lvl="0"/>
            <a:r>
              <a:rPr lang="nb-NO" dirty="0"/>
              <a:t>Navn</a:t>
            </a:r>
          </a:p>
        </p:txBody>
      </p:sp>
      <p:pic>
        <p:nvPicPr>
          <p:cNvPr id="11" name="Picture 10"/>
          <p:cNvPicPr>
            <a:picLocks noChangeAspect="1"/>
          </p:cNvPicPr>
          <p:nvPr userDrawn="1"/>
        </p:nvPicPr>
        <p:blipFill>
          <a:blip r:embed="rId3"/>
          <a:stretch>
            <a:fillRect/>
          </a:stretch>
        </p:blipFill>
        <p:spPr>
          <a:xfrm>
            <a:off x="51588" y="5400088"/>
            <a:ext cx="272128" cy="265724"/>
          </a:xfrm>
          <a:prstGeom prst="rect">
            <a:avLst/>
          </a:prstGeom>
        </p:spPr>
      </p:pic>
      <p:pic>
        <p:nvPicPr>
          <p:cNvPr id="14" name="Picture 13" descr="Kreftforeningen_navnetrekk_pos.png"/>
          <p:cNvPicPr>
            <a:picLocks noChangeAspect="1"/>
          </p:cNvPicPr>
          <p:nvPr userDrawn="1"/>
        </p:nvPicPr>
        <p:blipFill>
          <a:blip r:embed="rId4"/>
          <a:stretch>
            <a:fillRect/>
          </a:stretch>
        </p:blipFill>
        <p:spPr>
          <a:xfrm>
            <a:off x="360000" y="5495027"/>
            <a:ext cx="945032" cy="79200"/>
          </a:xfrm>
          <a:prstGeom prst="rect">
            <a:avLst/>
          </a:prstGeom>
        </p:spPr>
      </p:pic>
    </p:spTree>
    <p:extLst>
      <p:ext uri="{BB962C8B-B14F-4D97-AF65-F5344CB8AC3E}">
        <p14:creationId xmlns:p14="http://schemas.microsoft.com/office/powerpoint/2010/main" val="3612342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side">
    <p:spTree>
      <p:nvGrpSpPr>
        <p:cNvPr id="1" name=""/>
        <p:cNvGrpSpPr/>
        <p:nvPr/>
      </p:nvGrpSpPr>
      <p:grpSpPr>
        <a:xfrm>
          <a:off x="0" y="0"/>
          <a:ext cx="0" cy="0"/>
          <a:chOff x="0" y="0"/>
          <a:chExt cx="0" cy="0"/>
        </a:xfrm>
      </p:grpSpPr>
      <p:sp>
        <p:nvSpPr>
          <p:cNvPr id="11" name="Picture Placeholder 27"/>
          <p:cNvSpPr>
            <a:spLocks noGrp="1"/>
          </p:cNvSpPr>
          <p:nvPr>
            <p:ph type="pic" sz="quarter" idx="10" hasCustomPrompt="1"/>
          </p:nvPr>
        </p:nvSpPr>
        <p:spPr>
          <a:xfrm>
            <a:off x="359999" y="1209524"/>
            <a:ext cx="8424001" cy="4145476"/>
          </a:xfrm>
          <a:prstGeom prst="rect">
            <a:avLst/>
          </a:prstGeom>
          <a:solidFill>
            <a:srgbClr val="F2F2F2"/>
          </a:solidFill>
        </p:spPr>
        <p:txBody>
          <a:bodyPr vert="horz" anchor="ctr" anchorCtr="0"/>
          <a:lstStyle>
            <a:lvl1pPr marL="0" indent="0" algn="ctr">
              <a:buNone/>
              <a:defRPr sz="3000" b="1" i="0">
                <a:latin typeface="Georgia" pitchFamily="18" charset="0"/>
                <a:cs typeface="Georgia" pitchFamily="18" charset="0"/>
              </a:defRPr>
            </a:lvl1pPr>
          </a:lstStyle>
          <a:p>
            <a:r>
              <a:rPr lang="en-US" dirty="0"/>
              <a:t>Sett inn </a:t>
            </a:r>
            <a:r>
              <a:rPr lang="en-US" dirty="0" err="1"/>
              <a:t>bilde</a:t>
            </a:r>
            <a:endParaRPr lang="en-US" dirty="0"/>
          </a:p>
        </p:txBody>
      </p:sp>
      <p:sp>
        <p:nvSpPr>
          <p:cNvPr id="23" name="Text Placeholder 17"/>
          <p:cNvSpPr>
            <a:spLocks noGrp="1"/>
          </p:cNvSpPr>
          <p:nvPr>
            <p:ph type="body" sz="quarter" idx="11"/>
          </p:nvPr>
        </p:nvSpPr>
        <p:spPr>
          <a:xfrm>
            <a:off x="360827" y="726329"/>
            <a:ext cx="8423173" cy="350837"/>
          </a:xfrm>
        </p:spPr>
        <p:txBody>
          <a:bodyPr/>
          <a:lstStyle>
            <a:lvl1pPr marL="0" indent="0">
              <a:buNone/>
              <a:defRPr/>
            </a:lvl1pPr>
          </a:lstStyle>
          <a:p>
            <a:pPr lvl="0"/>
            <a:r>
              <a:rPr lang="nb-NO"/>
              <a:t>Klikk for å redigere tekststiler i malen</a:t>
            </a:r>
          </a:p>
        </p:txBody>
      </p:sp>
      <p:sp>
        <p:nvSpPr>
          <p:cNvPr id="13" name="Footer Placeholder 4"/>
          <p:cNvSpPr>
            <a:spLocks noGrp="1"/>
          </p:cNvSpPr>
          <p:nvPr>
            <p:ph type="ftr" sz="quarter" idx="3"/>
          </p:nvPr>
        </p:nvSpPr>
        <p:spPr>
          <a:xfrm>
            <a:off x="1509419" y="5362470"/>
            <a:ext cx="6890533" cy="360000"/>
          </a:xfrm>
          <a:prstGeom prst="rect">
            <a:avLst/>
          </a:prstGeom>
        </p:spPr>
        <p:txBody>
          <a:bodyPr vert="horz" lIns="0" tIns="0" rIns="0" bIns="0" rtlCol="0" anchor="ctr"/>
          <a:lstStyle>
            <a:lvl1pPr algn="l">
              <a:defRPr sz="800" baseline="0">
                <a:solidFill>
                  <a:srgbClr val="000000"/>
                </a:solidFill>
                <a:latin typeface="Georgia"/>
                <a:cs typeface="Georgia"/>
              </a:defRPr>
            </a:lvl1pPr>
          </a:lstStyle>
          <a:p>
            <a:r>
              <a:rPr lang="nb-NO">
                <a:solidFill>
                  <a:schemeClr val="bg1">
                    <a:lumMod val="50000"/>
                  </a:schemeClr>
                </a:solidFill>
              </a:rPr>
              <a:t>Krafttak mot kreft 2021</a:t>
            </a:r>
            <a:endParaRPr lang="en-US" dirty="0"/>
          </a:p>
        </p:txBody>
      </p:sp>
      <p:sp>
        <p:nvSpPr>
          <p:cNvPr id="14" name="Slide Number Placeholder 5"/>
          <p:cNvSpPr>
            <a:spLocks noGrp="1"/>
          </p:cNvSpPr>
          <p:nvPr>
            <p:ph type="sldNum" sz="quarter" idx="4"/>
          </p:nvPr>
        </p:nvSpPr>
        <p:spPr>
          <a:xfrm>
            <a:off x="8399952" y="5355000"/>
            <a:ext cx="567765" cy="360000"/>
          </a:xfrm>
          <a:prstGeom prst="rect">
            <a:avLst/>
          </a:prstGeom>
        </p:spPr>
        <p:txBody>
          <a:bodyPr vert="horz" lIns="0" tIns="0" rIns="180000" bIns="0" rtlCol="0" anchor="ctr"/>
          <a:lstStyle>
            <a:lvl1pPr algn="r">
              <a:defRPr sz="800">
                <a:solidFill>
                  <a:srgbClr val="000000"/>
                </a:solidFill>
                <a:latin typeface="Georgia"/>
                <a:cs typeface="Georgia"/>
              </a:defRPr>
            </a:lvl1pPr>
          </a:lstStyle>
          <a:p>
            <a:fld id="{E983F36F-D85B-CA4C-8BC8-EDFC3522FE5C}" type="slidenum">
              <a:rPr lang="en-US" smtClean="0"/>
              <a:pPr/>
              <a:t>‹#›</a:t>
            </a:fld>
            <a:endParaRPr lang="en-US" dirty="0"/>
          </a:p>
        </p:txBody>
      </p:sp>
      <p:sp>
        <p:nvSpPr>
          <p:cNvPr id="7" name="Title Placeholder 1"/>
          <p:cNvSpPr>
            <a:spLocks noGrp="1"/>
          </p:cNvSpPr>
          <p:nvPr>
            <p:ph type="title"/>
          </p:nvPr>
        </p:nvSpPr>
        <p:spPr>
          <a:xfrm>
            <a:off x="360000" y="361236"/>
            <a:ext cx="8424000" cy="372382"/>
          </a:xfrm>
          <a:prstGeom prst="rect">
            <a:avLst/>
          </a:prstGeom>
        </p:spPr>
        <p:txBody>
          <a:bodyPr vert="horz" lIns="0" tIns="0" rIns="0" bIns="0" rtlCol="0" anchor="t" anchorCtr="0">
            <a:noAutofit/>
          </a:bodyPr>
          <a:lstStyle/>
          <a:p>
            <a:r>
              <a:rPr lang="nb-NO"/>
              <a:t>Klikk for å redigere tittelstil</a:t>
            </a:r>
            <a:endParaRPr lang="en-US" dirty="0"/>
          </a:p>
        </p:txBody>
      </p:sp>
    </p:spTree>
    <p:extLst>
      <p:ext uri="{BB962C8B-B14F-4D97-AF65-F5344CB8AC3E}">
        <p14:creationId xmlns:p14="http://schemas.microsoft.com/office/powerpoint/2010/main" val="3862508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vileside">
    <p:spTree>
      <p:nvGrpSpPr>
        <p:cNvPr id="1" name=""/>
        <p:cNvGrpSpPr/>
        <p:nvPr/>
      </p:nvGrpSpPr>
      <p:grpSpPr>
        <a:xfrm>
          <a:off x="0" y="0"/>
          <a:ext cx="0" cy="0"/>
          <a:chOff x="0" y="0"/>
          <a:chExt cx="0" cy="0"/>
        </a:xfrm>
      </p:grpSpPr>
      <p:sp>
        <p:nvSpPr>
          <p:cNvPr id="28" name="Picture Placeholder 27"/>
          <p:cNvSpPr>
            <a:spLocks noGrp="1"/>
          </p:cNvSpPr>
          <p:nvPr>
            <p:ph type="pic" sz="quarter" idx="10" hasCustomPrompt="1"/>
          </p:nvPr>
        </p:nvSpPr>
        <p:spPr>
          <a:xfrm>
            <a:off x="360000" y="360000"/>
            <a:ext cx="8424000" cy="4994999"/>
          </a:xfrm>
          <a:prstGeom prst="rect">
            <a:avLst/>
          </a:prstGeom>
          <a:solidFill>
            <a:srgbClr val="F2F2F2"/>
          </a:solidFill>
        </p:spPr>
        <p:txBody>
          <a:bodyPr vert="horz" anchor="ctr" anchorCtr="0"/>
          <a:lstStyle>
            <a:lvl1pPr marL="0" indent="0" algn="ctr">
              <a:buNone/>
              <a:defRPr sz="3000" b="1" i="0">
                <a:latin typeface="Georgia" pitchFamily="18" charset="0"/>
                <a:cs typeface="Georgia" pitchFamily="18" charset="0"/>
              </a:defRPr>
            </a:lvl1pPr>
          </a:lstStyle>
          <a:p>
            <a:r>
              <a:rPr lang="en-US" dirty="0"/>
              <a:t>Sett inn </a:t>
            </a:r>
            <a:r>
              <a:rPr lang="en-US" dirty="0" err="1"/>
              <a:t>bilde</a:t>
            </a:r>
            <a:endParaRPr lang="en-US" dirty="0"/>
          </a:p>
        </p:txBody>
      </p:sp>
      <p:sp>
        <p:nvSpPr>
          <p:cNvPr id="10" name="Footer Placeholder 4"/>
          <p:cNvSpPr>
            <a:spLocks noGrp="1"/>
          </p:cNvSpPr>
          <p:nvPr>
            <p:ph type="ftr" sz="quarter" idx="3"/>
          </p:nvPr>
        </p:nvSpPr>
        <p:spPr>
          <a:xfrm>
            <a:off x="1509419" y="5362470"/>
            <a:ext cx="6890533" cy="360000"/>
          </a:xfrm>
          <a:prstGeom prst="rect">
            <a:avLst/>
          </a:prstGeom>
        </p:spPr>
        <p:txBody>
          <a:bodyPr vert="horz" lIns="0" tIns="0" rIns="0" bIns="0" rtlCol="0" anchor="ctr"/>
          <a:lstStyle>
            <a:lvl1pPr algn="l">
              <a:defRPr sz="800" baseline="0">
                <a:solidFill>
                  <a:srgbClr val="000000"/>
                </a:solidFill>
                <a:latin typeface="Georgia"/>
                <a:cs typeface="Georgia"/>
              </a:defRPr>
            </a:lvl1pPr>
          </a:lstStyle>
          <a:p>
            <a:r>
              <a:rPr lang="nb-NO">
                <a:solidFill>
                  <a:schemeClr val="bg1">
                    <a:lumMod val="50000"/>
                  </a:schemeClr>
                </a:solidFill>
              </a:rPr>
              <a:t>Krafttak mot kreft 2021</a:t>
            </a:r>
            <a:endParaRPr lang="en-US" dirty="0"/>
          </a:p>
        </p:txBody>
      </p:sp>
      <p:sp>
        <p:nvSpPr>
          <p:cNvPr id="11" name="Slide Number Placeholder 5"/>
          <p:cNvSpPr>
            <a:spLocks noGrp="1"/>
          </p:cNvSpPr>
          <p:nvPr>
            <p:ph type="sldNum" sz="quarter" idx="4"/>
          </p:nvPr>
        </p:nvSpPr>
        <p:spPr>
          <a:xfrm>
            <a:off x="8399952" y="5355000"/>
            <a:ext cx="567765" cy="360000"/>
          </a:xfrm>
          <a:prstGeom prst="rect">
            <a:avLst/>
          </a:prstGeom>
        </p:spPr>
        <p:txBody>
          <a:bodyPr vert="horz" lIns="0" tIns="0" rIns="180000" bIns="0" rtlCol="0" anchor="ctr"/>
          <a:lstStyle>
            <a:lvl1pPr algn="r">
              <a:defRPr sz="800">
                <a:solidFill>
                  <a:srgbClr val="000000"/>
                </a:solidFill>
                <a:latin typeface="Georgia"/>
                <a:cs typeface="Georgia"/>
              </a:defRPr>
            </a:lvl1pPr>
          </a:lstStyle>
          <a:p>
            <a:fld id="{E983F36F-D85B-CA4C-8BC8-EDFC3522FE5C}" type="slidenum">
              <a:rPr lang="en-US" smtClean="0"/>
              <a:pPr/>
              <a:t>‹#›</a:t>
            </a:fld>
            <a:endParaRPr lang="en-US" dirty="0"/>
          </a:p>
        </p:txBody>
      </p:sp>
    </p:spTree>
    <p:extLst>
      <p:ext uri="{BB962C8B-B14F-4D97-AF65-F5344CB8AC3E}">
        <p14:creationId xmlns:p14="http://schemas.microsoft.com/office/powerpoint/2010/main" val="4033441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d tekst side">
    <p:spTree>
      <p:nvGrpSpPr>
        <p:cNvPr id="1" name=""/>
        <p:cNvGrpSpPr/>
        <p:nvPr/>
      </p:nvGrpSpPr>
      <p:grpSpPr>
        <a:xfrm>
          <a:off x="0" y="0"/>
          <a:ext cx="0" cy="0"/>
          <a:chOff x="0" y="0"/>
          <a:chExt cx="0" cy="0"/>
        </a:xfrm>
      </p:grpSpPr>
      <p:sp>
        <p:nvSpPr>
          <p:cNvPr id="19" name="Text Placeholder 17"/>
          <p:cNvSpPr>
            <a:spLocks noGrp="1"/>
          </p:cNvSpPr>
          <p:nvPr>
            <p:ph type="body" sz="quarter" idx="11"/>
          </p:nvPr>
        </p:nvSpPr>
        <p:spPr>
          <a:xfrm>
            <a:off x="366069" y="725831"/>
            <a:ext cx="8417932" cy="350837"/>
          </a:xfrm>
        </p:spPr>
        <p:txBody>
          <a:bodyPr/>
          <a:lstStyle>
            <a:lvl1pPr marL="0" indent="0">
              <a:buNone/>
              <a:defRPr/>
            </a:lvl1pPr>
          </a:lstStyle>
          <a:p>
            <a:pPr lvl="0"/>
            <a:r>
              <a:rPr lang="nb-NO"/>
              <a:t>Klikk for å redigere tekststiler i malen</a:t>
            </a:r>
          </a:p>
        </p:txBody>
      </p:sp>
      <p:sp>
        <p:nvSpPr>
          <p:cNvPr id="14" name="Footer Placeholder 4"/>
          <p:cNvSpPr>
            <a:spLocks noGrp="1"/>
          </p:cNvSpPr>
          <p:nvPr>
            <p:ph type="ftr" sz="quarter" idx="3"/>
          </p:nvPr>
        </p:nvSpPr>
        <p:spPr>
          <a:xfrm>
            <a:off x="1509419" y="5362470"/>
            <a:ext cx="6890533" cy="360000"/>
          </a:xfrm>
          <a:prstGeom prst="rect">
            <a:avLst/>
          </a:prstGeom>
        </p:spPr>
        <p:txBody>
          <a:bodyPr vert="horz" lIns="0" tIns="0" rIns="0" bIns="0" rtlCol="0" anchor="ctr"/>
          <a:lstStyle>
            <a:lvl1pPr algn="l">
              <a:defRPr sz="800" baseline="0">
                <a:solidFill>
                  <a:srgbClr val="000000"/>
                </a:solidFill>
                <a:latin typeface="Georgia"/>
                <a:cs typeface="Georgia"/>
              </a:defRPr>
            </a:lvl1pPr>
          </a:lstStyle>
          <a:p>
            <a:r>
              <a:rPr lang="nb-NO">
                <a:solidFill>
                  <a:schemeClr val="bg1">
                    <a:lumMod val="50000"/>
                  </a:schemeClr>
                </a:solidFill>
              </a:rPr>
              <a:t>Krafttak mot kreft 2021</a:t>
            </a:r>
            <a:endParaRPr lang="en-US" dirty="0"/>
          </a:p>
        </p:txBody>
      </p:sp>
      <p:sp>
        <p:nvSpPr>
          <p:cNvPr id="15" name="Slide Number Placeholder 5"/>
          <p:cNvSpPr>
            <a:spLocks noGrp="1"/>
          </p:cNvSpPr>
          <p:nvPr>
            <p:ph type="sldNum" sz="quarter" idx="4"/>
          </p:nvPr>
        </p:nvSpPr>
        <p:spPr>
          <a:xfrm>
            <a:off x="8399952" y="5355000"/>
            <a:ext cx="567765" cy="360000"/>
          </a:xfrm>
          <a:prstGeom prst="rect">
            <a:avLst/>
          </a:prstGeom>
        </p:spPr>
        <p:txBody>
          <a:bodyPr vert="horz" lIns="0" tIns="0" rIns="180000" bIns="0" rtlCol="0" anchor="ctr"/>
          <a:lstStyle>
            <a:lvl1pPr algn="r">
              <a:defRPr sz="800">
                <a:solidFill>
                  <a:srgbClr val="000000"/>
                </a:solidFill>
                <a:latin typeface="Georgia"/>
                <a:cs typeface="Georgia"/>
              </a:defRPr>
            </a:lvl1pPr>
          </a:lstStyle>
          <a:p>
            <a:fld id="{E983F36F-D85B-CA4C-8BC8-EDFC3522FE5C}" type="slidenum">
              <a:rPr lang="en-US" smtClean="0"/>
              <a:pPr/>
              <a:t>‹#›</a:t>
            </a:fld>
            <a:endParaRPr lang="en-US" dirty="0"/>
          </a:p>
        </p:txBody>
      </p:sp>
      <p:sp>
        <p:nvSpPr>
          <p:cNvPr id="8" name="Title Placeholder 1"/>
          <p:cNvSpPr>
            <a:spLocks noGrp="1"/>
          </p:cNvSpPr>
          <p:nvPr>
            <p:ph type="title"/>
          </p:nvPr>
        </p:nvSpPr>
        <p:spPr>
          <a:xfrm>
            <a:off x="360000" y="361236"/>
            <a:ext cx="8424000" cy="372382"/>
          </a:xfrm>
          <a:prstGeom prst="rect">
            <a:avLst/>
          </a:prstGeom>
        </p:spPr>
        <p:txBody>
          <a:bodyPr vert="horz" lIns="0" tIns="0" rIns="0" bIns="0" rtlCol="0" anchor="t" anchorCtr="0">
            <a:noAutofit/>
          </a:bodyPr>
          <a:lstStyle/>
          <a:p>
            <a:r>
              <a:rPr lang="nb-NO"/>
              <a:t>Klikk for å redigere tittelstil</a:t>
            </a:r>
            <a:endParaRPr lang="en-US" dirty="0"/>
          </a:p>
        </p:txBody>
      </p:sp>
      <p:sp>
        <p:nvSpPr>
          <p:cNvPr id="9" name="Plassholder for innhold 2"/>
          <p:cNvSpPr>
            <a:spLocks noGrp="1"/>
          </p:cNvSpPr>
          <p:nvPr>
            <p:ph sz="quarter" idx="12"/>
          </p:nvPr>
        </p:nvSpPr>
        <p:spPr>
          <a:xfrm>
            <a:off x="366713" y="1209675"/>
            <a:ext cx="8416925" cy="3654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04839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Text Placeholder 28"/>
          <p:cNvSpPr>
            <a:spLocks noGrp="1"/>
          </p:cNvSpPr>
          <p:nvPr>
            <p:ph type="body" idx="1"/>
          </p:nvPr>
        </p:nvSpPr>
        <p:spPr>
          <a:xfrm>
            <a:off x="360000" y="1084386"/>
            <a:ext cx="8424000" cy="3654000"/>
          </a:xfrm>
          <a:prstGeom prst="rect">
            <a:avLst/>
          </a:prstGeom>
        </p:spPr>
        <p:txBody>
          <a:bodyPr vert="horz" lIns="0" tIns="0" rIns="0" bIns="0" rtlCol="0">
            <a:noAutofit/>
          </a:bodyPr>
          <a:lstStyle/>
          <a:p>
            <a:pPr lvl="0"/>
            <a:r>
              <a:rPr lang="da-DK" dirty="0"/>
              <a:t>Første </a:t>
            </a:r>
            <a:r>
              <a:rPr lang="da-DK" dirty="0" err="1"/>
              <a:t>nivå</a:t>
            </a:r>
            <a:endParaRPr lang="da-DK" dirty="0"/>
          </a:p>
          <a:p>
            <a:pPr lvl="1"/>
            <a:r>
              <a:rPr lang="da-DK" dirty="0"/>
              <a:t>Andre </a:t>
            </a:r>
            <a:r>
              <a:rPr lang="da-DK" dirty="0" err="1"/>
              <a:t>nivå</a:t>
            </a:r>
            <a:endParaRPr lang="da-DK" dirty="0"/>
          </a:p>
          <a:p>
            <a:pPr lvl="2"/>
            <a:r>
              <a:rPr lang="da-DK" dirty="0"/>
              <a:t>Tredje </a:t>
            </a:r>
            <a:r>
              <a:rPr lang="da-DK" dirty="0" err="1"/>
              <a:t>nivå</a:t>
            </a:r>
            <a:endParaRPr lang="da-DK" dirty="0"/>
          </a:p>
          <a:p>
            <a:pPr lvl="3"/>
            <a:r>
              <a:rPr lang="da-DK" dirty="0"/>
              <a:t>Fjerde </a:t>
            </a:r>
            <a:r>
              <a:rPr lang="da-DK" dirty="0" err="1"/>
              <a:t>nivå</a:t>
            </a:r>
            <a:endParaRPr lang="da-DK" dirty="0"/>
          </a:p>
          <a:p>
            <a:pPr lvl="4"/>
            <a:r>
              <a:rPr lang="da-DK" dirty="0"/>
              <a:t>Femte </a:t>
            </a:r>
            <a:r>
              <a:rPr lang="da-DK" dirty="0" err="1"/>
              <a:t>nivå</a:t>
            </a:r>
            <a:endParaRPr lang="en-US" dirty="0"/>
          </a:p>
        </p:txBody>
      </p:sp>
      <p:sp>
        <p:nvSpPr>
          <p:cNvPr id="13" name="Slide Number Placeholder 5"/>
          <p:cNvSpPr>
            <a:spLocks noGrp="1"/>
          </p:cNvSpPr>
          <p:nvPr>
            <p:ph type="sldNum" sz="quarter" idx="4"/>
          </p:nvPr>
        </p:nvSpPr>
        <p:spPr>
          <a:xfrm>
            <a:off x="8399952" y="5355000"/>
            <a:ext cx="567765" cy="360000"/>
          </a:xfrm>
          <a:prstGeom prst="rect">
            <a:avLst/>
          </a:prstGeom>
        </p:spPr>
        <p:txBody>
          <a:bodyPr vert="horz" lIns="0" tIns="0" rIns="180000" bIns="0" rtlCol="0" anchor="ctr"/>
          <a:lstStyle>
            <a:lvl1pPr algn="r">
              <a:defRPr sz="800">
                <a:solidFill>
                  <a:srgbClr val="000000"/>
                </a:solidFill>
                <a:latin typeface="Georgia"/>
                <a:cs typeface="Georgia"/>
              </a:defRPr>
            </a:lvl1pPr>
          </a:lstStyle>
          <a:p>
            <a:fld id="{E983F36F-D85B-CA4C-8BC8-EDFC3522FE5C}" type="slidenum">
              <a:rPr lang="en-US" smtClean="0"/>
              <a:pPr/>
              <a:t>‹#›</a:t>
            </a:fld>
            <a:endParaRPr lang="en-US" dirty="0"/>
          </a:p>
        </p:txBody>
      </p:sp>
      <p:sp>
        <p:nvSpPr>
          <p:cNvPr id="22" name="Title Placeholder 1"/>
          <p:cNvSpPr>
            <a:spLocks noGrp="1"/>
          </p:cNvSpPr>
          <p:nvPr>
            <p:ph type="title"/>
          </p:nvPr>
        </p:nvSpPr>
        <p:spPr>
          <a:xfrm>
            <a:off x="360000" y="361236"/>
            <a:ext cx="8424000" cy="372382"/>
          </a:xfrm>
          <a:prstGeom prst="rect">
            <a:avLst/>
          </a:prstGeom>
        </p:spPr>
        <p:txBody>
          <a:bodyPr vert="horz" lIns="0" tIns="0" rIns="0" bIns="0" rtlCol="0" anchor="t" anchorCtr="0">
            <a:noAutofit/>
          </a:bodyPr>
          <a:lstStyle/>
          <a:p>
            <a:r>
              <a:rPr lang="nb-NO"/>
              <a:t>Klikk for å redigere tittelstil</a:t>
            </a:r>
            <a:endParaRPr lang="en-US" dirty="0"/>
          </a:p>
        </p:txBody>
      </p:sp>
      <p:sp>
        <p:nvSpPr>
          <p:cNvPr id="7" name="Footer Placeholder 4"/>
          <p:cNvSpPr>
            <a:spLocks noGrp="1"/>
          </p:cNvSpPr>
          <p:nvPr>
            <p:ph type="ftr" sz="quarter" idx="3"/>
          </p:nvPr>
        </p:nvSpPr>
        <p:spPr>
          <a:xfrm>
            <a:off x="1509419" y="5362470"/>
            <a:ext cx="6890533" cy="360000"/>
          </a:xfrm>
          <a:prstGeom prst="rect">
            <a:avLst/>
          </a:prstGeom>
        </p:spPr>
        <p:txBody>
          <a:bodyPr vert="horz" lIns="0" tIns="0" rIns="0" bIns="0" rtlCol="0" anchor="ctr"/>
          <a:lstStyle>
            <a:lvl1pPr algn="l">
              <a:defRPr sz="800" baseline="0">
                <a:solidFill>
                  <a:srgbClr val="000000"/>
                </a:solidFill>
                <a:latin typeface="Georgia"/>
                <a:cs typeface="Georgia"/>
              </a:defRPr>
            </a:lvl1pPr>
          </a:lstStyle>
          <a:p>
            <a:r>
              <a:rPr lang="nb-NO">
                <a:solidFill>
                  <a:schemeClr val="bg1">
                    <a:lumMod val="50000"/>
                  </a:schemeClr>
                </a:solidFill>
              </a:rPr>
              <a:t>Krafttak mot kreft 2021</a:t>
            </a:r>
            <a:endParaRPr lang="en-US" dirty="0"/>
          </a:p>
        </p:txBody>
      </p:sp>
      <p:pic>
        <p:nvPicPr>
          <p:cNvPr id="8" name="Picture 7"/>
          <p:cNvPicPr>
            <a:picLocks noChangeAspect="1"/>
          </p:cNvPicPr>
          <p:nvPr userDrawn="1"/>
        </p:nvPicPr>
        <p:blipFill>
          <a:blip r:embed="rId17"/>
          <a:stretch>
            <a:fillRect/>
          </a:stretch>
        </p:blipFill>
        <p:spPr>
          <a:xfrm>
            <a:off x="51588" y="5400088"/>
            <a:ext cx="272128" cy="265724"/>
          </a:xfrm>
          <a:prstGeom prst="rect">
            <a:avLst/>
          </a:prstGeom>
        </p:spPr>
      </p:pic>
      <p:pic>
        <p:nvPicPr>
          <p:cNvPr id="9" name="Picture 8" descr="Kreftforeningen_navnetrekk_pos.png"/>
          <p:cNvPicPr>
            <a:picLocks noChangeAspect="1"/>
          </p:cNvPicPr>
          <p:nvPr userDrawn="1"/>
        </p:nvPicPr>
        <p:blipFill>
          <a:blip r:embed="rId18"/>
          <a:stretch>
            <a:fillRect/>
          </a:stretch>
        </p:blipFill>
        <p:spPr>
          <a:xfrm>
            <a:off x="360000" y="5495027"/>
            <a:ext cx="945032" cy="79200"/>
          </a:xfrm>
          <a:prstGeom prst="rect">
            <a:avLst/>
          </a:prstGeom>
        </p:spPr>
      </p:pic>
    </p:spTree>
    <p:extLst>
      <p:ext uri="{BB962C8B-B14F-4D97-AF65-F5344CB8AC3E}">
        <p14:creationId xmlns:p14="http://schemas.microsoft.com/office/powerpoint/2010/main" val="2210802432"/>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2" r:id="rId3"/>
    <p:sldLayoutId id="2147483670" r:id="rId4"/>
    <p:sldLayoutId id="2147483673" r:id="rId5"/>
    <p:sldLayoutId id="2147483674" r:id="rId6"/>
    <p:sldLayoutId id="2147483653" r:id="rId7"/>
    <p:sldLayoutId id="2147483649" r:id="rId8"/>
    <p:sldLayoutId id="2147483655" r:id="rId9"/>
    <p:sldLayoutId id="2147483661" r:id="rId10"/>
    <p:sldLayoutId id="2147483657" r:id="rId11"/>
    <p:sldLayoutId id="2147483666" r:id="rId12"/>
    <p:sldLayoutId id="2147483663" r:id="rId13"/>
    <p:sldLayoutId id="2147483667" r:id="rId14"/>
    <p:sldLayoutId id="2147483668" r:id="rId15"/>
  </p:sldLayoutIdLst>
  <p:hf sldNum="0" hdr="0" ftr="0" dt="0"/>
  <p:txStyles>
    <p:titleStyle>
      <a:lvl1pPr algn="l" defTabSz="457200" rtl="0" eaLnBrk="1" latinLnBrk="0" hangingPunct="1">
        <a:spcBef>
          <a:spcPct val="0"/>
        </a:spcBef>
        <a:buNone/>
        <a:defRPr sz="2400" b="0" i="0" kern="1200">
          <a:solidFill>
            <a:schemeClr val="bg1">
              <a:lumMod val="50000"/>
            </a:schemeClr>
          </a:solidFill>
          <a:latin typeface="Georgia"/>
          <a:ea typeface="+mj-ea"/>
          <a:cs typeface="Georgia"/>
        </a:defRPr>
      </a:lvl1pPr>
    </p:titleStyle>
    <p:bodyStyle>
      <a:lvl1pPr marL="180975" indent="-180975" algn="l" defTabSz="457200" rtl="0" eaLnBrk="1" latinLnBrk="0" hangingPunct="1">
        <a:lnSpc>
          <a:spcPct val="110000"/>
        </a:lnSpc>
        <a:spcBef>
          <a:spcPts val="0"/>
        </a:spcBef>
        <a:buClr>
          <a:schemeClr val="tx1"/>
        </a:buClr>
        <a:buFont typeface="Arial"/>
        <a:buChar char="•"/>
        <a:defRPr sz="1800" kern="1200" baseline="0">
          <a:solidFill>
            <a:schemeClr val="tx1"/>
          </a:solidFill>
          <a:latin typeface="Georgia"/>
          <a:ea typeface="+mn-ea"/>
          <a:cs typeface="News Gothic MT"/>
        </a:defRPr>
      </a:lvl1pPr>
      <a:lvl2pPr marL="360000" indent="-180000" algn="l" defTabSz="457200" rtl="0" eaLnBrk="1" latinLnBrk="0" hangingPunct="1">
        <a:lnSpc>
          <a:spcPct val="110000"/>
        </a:lnSpc>
        <a:spcBef>
          <a:spcPts val="0"/>
        </a:spcBef>
        <a:buClr>
          <a:schemeClr val="tx1"/>
        </a:buClr>
        <a:buFont typeface="Arial"/>
        <a:buChar char="•"/>
        <a:defRPr sz="1600" kern="1200" baseline="0">
          <a:solidFill>
            <a:schemeClr val="tx1"/>
          </a:solidFill>
          <a:latin typeface="Georgia"/>
          <a:ea typeface="+mn-ea"/>
          <a:cs typeface="News Gothic MT"/>
        </a:defRPr>
      </a:lvl2pPr>
      <a:lvl3pPr marL="540000" indent="-180000" algn="l" defTabSz="457200" rtl="0" eaLnBrk="1" latinLnBrk="0" hangingPunct="1">
        <a:lnSpc>
          <a:spcPct val="110000"/>
        </a:lnSpc>
        <a:spcBef>
          <a:spcPts val="0"/>
        </a:spcBef>
        <a:buClr>
          <a:schemeClr val="tx1"/>
        </a:buClr>
        <a:buFont typeface="Arial"/>
        <a:buChar char="•"/>
        <a:tabLst>
          <a:tab pos="809625" algn="l"/>
        </a:tabLst>
        <a:defRPr sz="1400" kern="1200" baseline="0">
          <a:solidFill>
            <a:schemeClr val="tx1"/>
          </a:solidFill>
          <a:latin typeface="Georgia"/>
          <a:ea typeface="+mn-ea"/>
          <a:cs typeface="News Gothic MT"/>
        </a:defRPr>
      </a:lvl3pPr>
      <a:lvl4pPr marL="720000" indent="-180000" algn="l" defTabSz="457200" rtl="0" eaLnBrk="1" latinLnBrk="0" hangingPunct="1">
        <a:lnSpc>
          <a:spcPct val="110000"/>
        </a:lnSpc>
        <a:spcBef>
          <a:spcPts val="0"/>
        </a:spcBef>
        <a:buClr>
          <a:schemeClr val="tx1"/>
        </a:buClr>
        <a:buFont typeface="Arial"/>
        <a:buChar char="•"/>
        <a:defRPr sz="1400" kern="1200" baseline="0">
          <a:solidFill>
            <a:schemeClr val="tx1"/>
          </a:solidFill>
          <a:latin typeface="Georgia"/>
          <a:ea typeface="+mn-ea"/>
          <a:cs typeface="News Gothic MT"/>
        </a:defRPr>
      </a:lvl4pPr>
      <a:lvl5pPr marL="895350" indent="-176213" algn="l" defTabSz="457200" rtl="0" eaLnBrk="1" latinLnBrk="0" hangingPunct="1">
        <a:lnSpc>
          <a:spcPct val="110000"/>
        </a:lnSpc>
        <a:spcBef>
          <a:spcPts val="0"/>
        </a:spcBef>
        <a:buClr>
          <a:schemeClr val="tx1"/>
        </a:buClr>
        <a:buFont typeface="Arial"/>
        <a:buChar char="•"/>
        <a:defRPr sz="1200" kern="1200" baseline="0">
          <a:solidFill>
            <a:schemeClr val="tx1"/>
          </a:solidFill>
          <a:latin typeface="Georgia"/>
          <a:ea typeface="+mn-ea"/>
          <a:cs typeface="News Gothic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video" Target="https://www.youtube.com/embed/n_s0ktPUDzQ?feature=oembed"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YHEeXjCnZvE?feature=oembed" TargetMode="Externa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6F3AF596-EB3F-411F-A270-7869A08E00EC}"/>
              </a:ext>
            </a:extLst>
          </p:cNvPr>
          <p:cNvSpPr>
            <a:spLocks noGrp="1"/>
          </p:cNvSpPr>
          <p:nvPr>
            <p:ph type="ftr" sz="quarter" idx="11"/>
          </p:nvPr>
        </p:nvSpPr>
        <p:spPr/>
        <p:txBody>
          <a:bodyPr/>
          <a:lstStyle/>
          <a:p>
            <a:r>
              <a:rPr lang="nb-NO">
                <a:solidFill>
                  <a:schemeClr val="bg1">
                    <a:lumMod val="50000"/>
                  </a:schemeClr>
                </a:solidFill>
              </a:rPr>
              <a:t>Kreftforeningens innsamlingsaksjon 2024</a:t>
            </a:r>
            <a:endParaRPr lang="en-US" dirty="0"/>
          </a:p>
        </p:txBody>
      </p:sp>
      <p:sp>
        <p:nvSpPr>
          <p:cNvPr id="4" name="Plassholder for tekst 3">
            <a:extLst>
              <a:ext uri="{FF2B5EF4-FFF2-40B4-BE49-F238E27FC236}">
                <a16:creationId xmlns:a16="http://schemas.microsoft.com/office/drawing/2014/main" id="{E75F108A-8D07-429D-A473-B799E8BC1745}"/>
              </a:ext>
            </a:extLst>
          </p:cNvPr>
          <p:cNvSpPr>
            <a:spLocks noGrp="1"/>
          </p:cNvSpPr>
          <p:nvPr>
            <p:ph type="body" sz="quarter" idx="12"/>
          </p:nvPr>
        </p:nvSpPr>
        <p:spPr>
          <a:xfrm>
            <a:off x="1865954" y="4405326"/>
            <a:ext cx="5616624" cy="468398"/>
          </a:xfrm>
        </p:spPr>
        <p:txBody>
          <a:bodyPr vert="horz" lIns="0" tIns="0" rIns="0" bIns="0" rtlCol="0" anchor="t">
            <a:spAutoFit/>
          </a:bodyPr>
          <a:lstStyle/>
          <a:p>
            <a:r>
              <a:rPr lang="nb-NO" sz="3000" dirty="0"/>
              <a:t>INFORMASJONSMØTE</a:t>
            </a:r>
            <a:endParaRPr lang="no-NB" sz="3000" dirty="0"/>
          </a:p>
        </p:txBody>
      </p:sp>
      <p:pic>
        <p:nvPicPr>
          <p:cNvPr id="5" name="Bilde 4" descr="Et bilde som inneholder tekst, Grafikk, grafisk design, Font&#10;&#10;Automatisk generert beskrivelse">
            <a:extLst>
              <a:ext uri="{FF2B5EF4-FFF2-40B4-BE49-F238E27FC236}">
                <a16:creationId xmlns:a16="http://schemas.microsoft.com/office/drawing/2014/main" id="{3698B5B8-0511-922C-140A-D8A4270E8777}"/>
              </a:ext>
            </a:extLst>
          </p:cNvPr>
          <p:cNvPicPr>
            <a:picLocks noChangeAspect="1"/>
          </p:cNvPicPr>
          <p:nvPr/>
        </p:nvPicPr>
        <p:blipFill>
          <a:blip r:embed="rId3"/>
          <a:stretch>
            <a:fillRect/>
          </a:stretch>
        </p:blipFill>
        <p:spPr>
          <a:xfrm>
            <a:off x="2591353" y="985292"/>
            <a:ext cx="4165826" cy="3083079"/>
          </a:xfrm>
          <a:prstGeom prst="rect">
            <a:avLst/>
          </a:prstGeom>
        </p:spPr>
      </p:pic>
    </p:spTree>
    <p:extLst>
      <p:ext uri="{BB962C8B-B14F-4D97-AF65-F5344CB8AC3E}">
        <p14:creationId xmlns:p14="http://schemas.microsoft.com/office/powerpoint/2010/main" val="1759179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A2B3B992-9C7D-4908-9D94-7DBC8586C9A3}"/>
              </a:ext>
            </a:extLst>
          </p:cNvPr>
          <p:cNvSpPr>
            <a:spLocks noGrp="1"/>
          </p:cNvSpPr>
          <p:nvPr>
            <p:ph type="pic" sz="quarter" idx="10"/>
          </p:nvPr>
        </p:nvSpPr>
        <p:spPr/>
        <p:txBody>
          <a:bodyPr/>
          <a:lstStyle/>
          <a:p>
            <a:endParaRPr lang="nb-NO"/>
          </a:p>
        </p:txBody>
      </p:sp>
      <p:sp>
        <p:nvSpPr>
          <p:cNvPr id="3" name="Plassholder for bunntekst 2">
            <a:extLst>
              <a:ext uri="{FF2B5EF4-FFF2-40B4-BE49-F238E27FC236}">
                <a16:creationId xmlns:a16="http://schemas.microsoft.com/office/drawing/2014/main" id="{511710E4-5EFC-4688-ADDF-3984B9EE2988}"/>
              </a:ext>
            </a:extLst>
          </p:cNvPr>
          <p:cNvSpPr>
            <a:spLocks noGrp="1"/>
          </p:cNvSpPr>
          <p:nvPr>
            <p:ph type="ftr" sz="quarter" idx="3"/>
          </p:nvPr>
        </p:nvSpPr>
        <p:spPr/>
        <p:txBody>
          <a:bodyPr/>
          <a:lstStyle/>
          <a:p>
            <a:r>
              <a:rPr lang="nb-NO">
                <a:solidFill>
                  <a:schemeClr val="bg1">
                    <a:lumMod val="50000"/>
                  </a:schemeClr>
                </a:solidFill>
              </a:rPr>
              <a:t>Kreftforeningens innsamlingsaksjon 2024</a:t>
            </a:r>
            <a:endParaRPr lang="en-US" dirty="0"/>
          </a:p>
        </p:txBody>
      </p:sp>
      <p:pic>
        <p:nvPicPr>
          <p:cNvPr id="5" name="Media på Internett 4" title="Øyeblikket | Kreftforeningen">
            <a:hlinkClick r:id="" action="ppaction://media"/>
            <a:extLst>
              <a:ext uri="{FF2B5EF4-FFF2-40B4-BE49-F238E27FC236}">
                <a16:creationId xmlns:a16="http://schemas.microsoft.com/office/drawing/2014/main" id="{33D7626D-3760-4488-97BC-193A33D52D0C}"/>
              </a:ext>
            </a:extLst>
          </p:cNvPr>
          <p:cNvPicPr>
            <a:picLocks noRot="1" noChangeAspect="1"/>
          </p:cNvPicPr>
          <p:nvPr>
            <a:videoFile r:link="rId1"/>
          </p:nvPr>
        </p:nvPicPr>
        <p:blipFill>
          <a:blip r:embed="rId4"/>
          <a:stretch>
            <a:fillRect/>
          </a:stretch>
        </p:blipFill>
        <p:spPr>
          <a:xfrm>
            <a:off x="251520" y="265212"/>
            <a:ext cx="8740832" cy="4938570"/>
          </a:xfrm>
          <a:prstGeom prst="rect">
            <a:avLst/>
          </a:prstGeom>
        </p:spPr>
      </p:pic>
    </p:spTree>
    <p:extLst>
      <p:ext uri="{BB962C8B-B14F-4D97-AF65-F5344CB8AC3E}">
        <p14:creationId xmlns:p14="http://schemas.microsoft.com/office/powerpoint/2010/main" val="105997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55651B5-75D9-4016-9118-C2231D53CE2A}"/>
              </a:ext>
            </a:extLst>
          </p:cNvPr>
          <p:cNvSpPr>
            <a:spLocks noGrp="1"/>
          </p:cNvSpPr>
          <p:nvPr>
            <p:ph type="title"/>
          </p:nvPr>
        </p:nvSpPr>
        <p:spPr>
          <a:xfrm>
            <a:off x="2159732" y="733483"/>
            <a:ext cx="4824536" cy="372382"/>
          </a:xfrm>
        </p:spPr>
        <p:txBody>
          <a:bodyPr/>
          <a:lstStyle/>
          <a:p>
            <a:pPr algn="ctr"/>
            <a:r>
              <a:rPr lang="nb-NO" sz="3200" dirty="0">
                <a:solidFill>
                  <a:schemeClr val="bg2"/>
                </a:solidFill>
              </a:rPr>
              <a:t>Tusen takk for innsatsen!</a:t>
            </a:r>
            <a:endParaRPr lang="no-NB" sz="3200" dirty="0">
              <a:solidFill>
                <a:schemeClr val="bg2"/>
              </a:solidFill>
            </a:endParaRPr>
          </a:p>
        </p:txBody>
      </p:sp>
      <p:pic>
        <p:nvPicPr>
          <p:cNvPr id="2" name="Bilde 1" descr="Et bilde som inneholder Grafikk, kreativitet&#10;&#10;Automatisk generert beskrivelse">
            <a:extLst>
              <a:ext uri="{FF2B5EF4-FFF2-40B4-BE49-F238E27FC236}">
                <a16:creationId xmlns:a16="http://schemas.microsoft.com/office/drawing/2014/main" id="{DF1EB195-552B-2C27-30E7-9431421D5F47}"/>
              </a:ext>
            </a:extLst>
          </p:cNvPr>
          <p:cNvPicPr>
            <a:picLocks noChangeAspect="1"/>
          </p:cNvPicPr>
          <p:nvPr/>
        </p:nvPicPr>
        <p:blipFill>
          <a:blip r:embed="rId3"/>
          <a:stretch>
            <a:fillRect/>
          </a:stretch>
        </p:blipFill>
        <p:spPr>
          <a:xfrm>
            <a:off x="2290961" y="1777380"/>
            <a:ext cx="4562078" cy="3375938"/>
          </a:xfrm>
          <a:prstGeom prst="rect">
            <a:avLst/>
          </a:prstGeom>
          <a:noFill/>
        </p:spPr>
      </p:pic>
    </p:spTree>
    <p:extLst>
      <p:ext uri="{BB962C8B-B14F-4D97-AF65-F5344CB8AC3E}">
        <p14:creationId xmlns:p14="http://schemas.microsoft.com/office/powerpoint/2010/main" val="74080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 på Internett 2" title="Litt mer tid kan bety alt | Kreftforeningens innsamlingsaksjon">
            <a:hlinkClick r:id="" action="ppaction://media"/>
            <a:extLst>
              <a:ext uri="{FF2B5EF4-FFF2-40B4-BE49-F238E27FC236}">
                <a16:creationId xmlns:a16="http://schemas.microsoft.com/office/drawing/2014/main" id="{EE36C0D1-363B-3DAE-BF11-789766E933F1}"/>
              </a:ext>
            </a:extLst>
          </p:cNvPr>
          <p:cNvPicPr>
            <a:picLocks noRot="1" noChangeAspect="1"/>
          </p:cNvPicPr>
          <p:nvPr>
            <a:videoFile r:link="rId1"/>
          </p:nvPr>
        </p:nvPicPr>
        <p:blipFill>
          <a:blip r:embed="rId4"/>
          <a:stretch>
            <a:fillRect/>
          </a:stretch>
        </p:blipFill>
        <p:spPr>
          <a:xfrm>
            <a:off x="107504" y="335060"/>
            <a:ext cx="8925169" cy="5042720"/>
          </a:xfrm>
          <a:prstGeom prst="rect">
            <a:avLst/>
          </a:prstGeom>
        </p:spPr>
      </p:pic>
    </p:spTree>
    <p:extLst>
      <p:ext uri="{BB962C8B-B14F-4D97-AF65-F5344CB8AC3E}">
        <p14:creationId xmlns:p14="http://schemas.microsoft.com/office/powerpoint/2010/main" val="133173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utendørs, person&#10;&#10;Automatisk generert beskrivelse">
            <a:extLst>
              <a:ext uri="{FF2B5EF4-FFF2-40B4-BE49-F238E27FC236}">
                <a16:creationId xmlns:a16="http://schemas.microsoft.com/office/drawing/2014/main" id="{5D3D5EF3-CF7C-4A0E-9F62-74F7FE890C70}"/>
              </a:ext>
            </a:extLst>
          </p:cNvPr>
          <p:cNvPicPr>
            <a:picLocks noGrp="1" noChangeAspect="1"/>
          </p:cNvPicPr>
          <p:nvPr>
            <p:ph type="pic" sz="quarter" idx="13"/>
          </p:nvPr>
        </p:nvPicPr>
        <p:blipFill rotWithShape="1">
          <a:blip r:embed="rId3"/>
          <a:srcRect l="30758" r="18635"/>
          <a:stretch/>
        </p:blipFill>
        <p:spPr>
          <a:xfrm>
            <a:off x="5004048" y="367470"/>
            <a:ext cx="3791472" cy="4995000"/>
          </a:xfrm>
        </p:spPr>
      </p:pic>
      <p:sp>
        <p:nvSpPr>
          <p:cNvPr id="5" name="Tittel 4">
            <a:extLst>
              <a:ext uri="{FF2B5EF4-FFF2-40B4-BE49-F238E27FC236}">
                <a16:creationId xmlns:a16="http://schemas.microsoft.com/office/drawing/2014/main" id="{884E83D1-2A0C-4166-9359-66184454DCFA}"/>
              </a:ext>
            </a:extLst>
          </p:cNvPr>
          <p:cNvSpPr>
            <a:spLocks noGrp="1"/>
          </p:cNvSpPr>
          <p:nvPr>
            <p:ph type="title"/>
          </p:nvPr>
        </p:nvSpPr>
        <p:spPr/>
        <p:txBody>
          <a:bodyPr/>
          <a:lstStyle/>
          <a:p>
            <a:r>
              <a:rPr lang="nb-NO" dirty="0">
                <a:solidFill>
                  <a:schemeClr val="bg2"/>
                </a:solidFill>
              </a:rPr>
              <a:t>Årets tema </a:t>
            </a:r>
            <a:endParaRPr lang="no-NB" dirty="0">
              <a:solidFill>
                <a:schemeClr val="bg2"/>
              </a:solidFill>
            </a:endParaRPr>
          </a:p>
        </p:txBody>
      </p:sp>
      <p:sp>
        <p:nvSpPr>
          <p:cNvPr id="2" name="Plassholder for innhold 5">
            <a:extLst>
              <a:ext uri="{FF2B5EF4-FFF2-40B4-BE49-F238E27FC236}">
                <a16:creationId xmlns:a16="http://schemas.microsoft.com/office/drawing/2014/main" id="{A6220105-3E04-D533-B179-6D03AF1D1FD6}"/>
              </a:ext>
            </a:extLst>
          </p:cNvPr>
          <p:cNvSpPr>
            <a:spLocks noGrp="1"/>
          </p:cNvSpPr>
          <p:nvPr>
            <p:ph sz="quarter" idx="14"/>
          </p:nvPr>
        </p:nvSpPr>
        <p:spPr>
          <a:xfrm>
            <a:off x="251520" y="1489348"/>
            <a:ext cx="4175866" cy="4053122"/>
          </a:xfrm>
        </p:spPr>
        <p:txBody>
          <a:bodyPr vert="horz" lIns="0" tIns="0" rIns="0" bIns="0" rtlCol="0" anchor="t">
            <a:noAutofit/>
          </a:bodyPr>
          <a:lstStyle/>
          <a:p>
            <a:pPr marL="0" indent="0" algn="ctr">
              <a:buNone/>
            </a:pPr>
            <a:r>
              <a:rPr lang="nb-NO" sz="2000">
                <a:solidFill>
                  <a:schemeClr val="bg2"/>
                </a:solidFill>
                <a:latin typeface="Segoe UI"/>
                <a:cs typeface="Segoe UI"/>
              </a:rPr>
              <a:t>Pengene fra Kreftforeningens innsamlingsaksjon går til forskning slik at alle kreftpasienter som kan ha nytte av det, får tilbud om en gentest og den beste behandlingen basert på resultatene.  </a:t>
            </a:r>
          </a:p>
          <a:p>
            <a:pPr marL="0" indent="0" algn="ctr">
              <a:buNone/>
            </a:pPr>
            <a:endParaRPr lang="nb-NO" sz="2400" dirty="0">
              <a:solidFill>
                <a:srgbClr val="00AECB"/>
              </a:solidFill>
              <a:cs typeface="Arial"/>
            </a:endParaRPr>
          </a:p>
          <a:p>
            <a:pPr marL="0" indent="0" algn="ctr">
              <a:buNone/>
            </a:pPr>
            <a:r>
              <a:rPr lang="nb-NO" dirty="0">
                <a:solidFill>
                  <a:schemeClr val="accent1"/>
                </a:solidFill>
                <a:latin typeface="Calibri"/>
                <a:cs typeface="Calibri"/>
              </a:rPr>
              <a:t>Støtt forskning på morgendagens kreftbehandling. For alle som lever med kreft nå – og for alle som kommer til å få det. </a:t>
            </a:r>
            <a:endParaRPr lang="nb-NO" dirty="0">
              <a:solidFill>
                <a:schemeClr val="accent1"/>
              </a:solidFill>
            </a:endParaRPr>
          </a:p>
          <a:p>
            <a:pPr marL="0" indent="0" algn="ctr">
              <a:buNone/>
            </a:pPr>
            <a:endParaRPr lang="nb-NO" sz="2800" dirty="0">
              <a:solidFill>
                <a:schemeClr val="bg2">
                  <a:lumMod val="75000"/>
                </a:schemeClr>
              </a:solidFill>
            </a:endParaRPr>
          </a:p>
          <a:p>
            <a:pPr marL="0" indent="0" algn="ctr">
              <a:buNone/>
            </a:pPr>
            <a:endParaRPr lang="nb-NO" sz="2800" dirty="0">
              <a:solidFill>
                <a:schemeClr val="bg2">
                  <a:lumMod val="75000"/>
                </a:schemeClr>
              </a:solidFill>
            </a:endParaRPr>
          </a:p>
        </p:txBody>
      </p:sp>
    </p:spTree>
    <p:extLst>
      <p:ext uri="{BB962C8B-B14F-4D97-AF65-F5344CB8AC3E}">
        <p14:creationId xmlns:p14="http://schemas.microsoft.com/office/powerpoint/2010/main" val="93618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0721368-2BE1-41F3-A7EC-DA4A127ADF4F}"/>
              </a:ext>
            </a:extLst>
          </p:cNvPr>
          <p:cNvSpPr>
            <a:spLocks noGrp="1"/>
          </p:cNvSpPr>
          <p:nvPr>
            <p:ph type="title"/>
          </p:nvPr>
        </p:nvSpPr>
        <p:spPr/>
        <p:txBody>
          <a:bodyPr/>
          <a:lstStyle/>
          <a:p>
            <a:r>
              <a:rPr lang="nb-NO" dirty="0">
                <a:solidFill>
                  <a:schemeClr val="bg2"/>
                </a:solidFill>
              </a:rPr>
              <a:t>Årets aksjon</a:t>
            </a:r>
            <a:endParaRPr lang="no-NB" dirty="0">
              <a:solidFill>
                <a:schemeClr val="bg2"/>
              </a:solidFill>
            </a:endParaRPr>
          </a:p>
        </p:txBody>
      </p:sp>
      <p:pic>
        <p:nvPicPr>
          <p:cNvPr id="8" name="Plassholder for innhold 7">
            <a:extLst>
              <a:ext uri="{FF2B5EF4-FFF2-40B4-BE49-F238E27FC236}">
                <a16:creationId xmlns:a16="http://schemas.microsoft.com/office/drawing/2014/main" id="{B29B3AE4-183C-45DD-A01D-EE4768A02FA7}"/>
              </a:ext>
            </a:extLst>
          </p:cNvPr>
          <p:cNvPicPr>
            <a:picLocks noGrp="1" noChangeAspect="1"/>
          </p:cNvPicPr>
          <p:nvPr>
            <p:ph sz="quarter" idx="14"/>
          </p:nvPr>
        </p:nvPicPr>
        <p:blipFill rotWithShape="1">
          <a:blip r:embed="rId3"/>
          <a:srcRect l="16303" r="11055"/>
          <a:stretch/>
        </p:blipFill>
        <p:spPr>
          <a:xfrm>
            <a:off x="4449416" y="994469"/>
            <a:ext cx="4059005" cy="3726062"/>
          </a:xfrm>
        </p:spPr>
      </p:pic>
      <p:sp>
        <p:nvSpPr>
          <p:cNvPr id="15" name="TekstSylinder 14">
            <a:extLst>
              <a:ext uri="{FF2B5EF4-FFF2-40B4-BE49-F238E27FC236}">
                <a16:creationId xmlns:a16="http://schemas.microsoft.com/office/drawing/2014/main" id="{E967813D-6297-40F6-87C9-7ED10AD7A375}"/>
              </a:ext>
            </a:extLst>
          </p:cNvPr>
          <p:cNvSpPr txBox="1"/>
          <p:nvPr/>
        </p:nvSpPr>
        <p:spPr>
          <a:xfrm>
            <a:off x="541282" y="1097494"/>
            <a:ext cx="3364552" cy="1200329"/>
          </a:xfrm>
          <a:prstGeom prst="rect">
            <a:avLst/>
          </a:prstGeom>
          <a:noFill/>
        </p:spPr>
        <p:txBody>
          <a:bodyPr wrap="square" rtlCol="0">
            <a:spAutoFit/>
          </a:bodyPr>
          <a:lstStyle/>
          <a:p>
            <a:pPr algn="ctr"/>
            <a:r>
              <a:rPr lang="nb-NO" sz="2400" b="1" i="0" dirty="0">
                <a:solidFill>
                  <a:schemeClr val="accent5"/>
                </a:solidFill>
                <a:latin typeface="Georgia" panose="02040502050405020303" pitchFamily="18" charset="0"/>
                <a:cs typeface="News Gothic MT"/>
              </a:rPr>
              <a:t>I år kommer vi uten bøsse, men tar imot gaver på Vipps</a:t>
            </a:r>
            <a:r>
              <a:rPr lang="nb-NO" sz="2400" b="1" dirty="0">
                <a:solidFill>
                  <a:schemeClr val="accent5"/>
                </a:solidFill>
                <a:latin typeface="Georgia" panose="02040502050405020303" pitchFamily="18" charset="0"/>
                <a:cs typeface="News Gothic MT"/>
              </a:rPr>
              <a:t>.</a:t>
            </a:r>
            <a:endParaRPr lang="no-NB" sz="2400" b="1" i="0" dirty="0">
              <a:solidFill>
                <a:schemeClr val="accent5"/>
              </a:solidFill>
              <a:latin typeface="Georgia" panose="02040502050405020303" pitchFamily="18" charset="0"/>
              <a:cs typeface="News Gothic MT"/>
            </a:endParaRPr>
          </a:p>
        </p:txBody>
      </p:sp>
      <p:pic>
        <p:nvPicPr>
          <p:cNvPr id="18" name="Bilde 17">
            <a:extLst>
              <a:ext uri="{FF2B5EF4-FFF2-40B4-BE49-F238E27FC236}">
                <a16:creationId xmlns:a16="http://schemas.microsoft.com/office/drawing/2014/main" id="{AC6CBAE8-2095-4A40-9084-4C0B84966BB0}"/>
              </a:ext>
            </a:extLst>
          </p:cNvPr>
          <p:cNvPicPr>
            <a:picLocks noChangeAspect="1"/>
          </p:cNvPicPr>
          <p:nvPr/>
        </p:nvPicPr>
        <p:blipFill>
          <a:blip r:embed="rId4"/>
          <a:stretch>
            <a:fillRect/>
          </a:stretch>
        </p:blipFill>
        <p:spPr>
          <a:xfrm>
            <a:off x="1572814" y="2923179"/>
            <a:ext cx="1301487" cy="1831723"/>
          </a:xfrm>
          <a:prstGeom prst="rect">
            <a:avLst/>
          </a:prstGeom>
        </p:spPr>
      </p:pic>
    </p:spTree>
    <p:extLst>
      <p:ext uri="{BB962C8B-B14F-4D97-AF65-F5344CB8AC3E}">
        <p14:creationId xmlns:p14="http://schemas.microsoft.com/office/powerpoint/2010/main" val="215479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4F558AB-13B9-4658-94E6-B87929C8AC7E}"/>
              </a:ext>
            </a:extLst>
          </p:cNvPr>
          <p:cNvSpPr>
            <a:spLocks noGrp="1"/>
          </p:cNvSpPr>
          <p:nvPr>
            <p:ph type="title"/>
          </p:nvPr>
        </p:nvSpPr>
        <p:spPr>
          <a:xfrm>
            <a:off x="206515" y="356712"/>
            <a:ext cx="4067386" cy="372382"/>
          </a:xfrm>
        </p:spPr>
        <p:txBody>
          <a:bodyPr/>
          <a:lstStyle/>
          <a:p>
            <a:r>
              <a:rPr lang="nb-NO" dirty="0">
                <a:solidFill>
                  <a:schemeClr val="bg2"/>
                </a:solidFill>
                <a:latin typeface="Georgia" panose="02040502050405020303" pitchFamily="18" charset="0"/>
              </a:rPr>
              <a:t>Hva kan DU gjøre?</a:t>
            </a:r>
          </a:p>
        </p:txBody>
      </p:sp>
      <p:sp>
        <p:nvSpPr>
          <p:cNvPr id="6" name="Plassholder for innhold 5">
            <a:extLst>
              <a:ext uri="{FF2B5EF4-FFF2-40B4-BE49-F238E27FC236}">
                <a16:creationId xmlns:a16="http://schemas.microsoft.com/office/drawing/2014/main" id="{CA19946F-DCF6-4FD5-8220-383FC341920D}"/>
              </a:ext>
            </a:extLst>
          </p:cNvPr>
          <p:cNvSpPr>
            <a:spLocks noGrp="1"/>
          </p:cNvSpPr>
          <p:nvPr>
            <p:ph sz="quarter" idx="14"/>
          </p:nvPr>
        </p:nvSpPr>
        <p:spPr>
          <a:xfrm>
            <a:off x="215968" y="1129308"/>
            <a:ext cx="4068000" cy="3654000"/>
          </a:xfrm>
        </p:spPr>
        <p:txBody>
          <a:bodyPr vert="horz" lIns="0" tIns="0" rIns="0" bIns="0" rtlCol="0" anchor="t">
            <a:noAutofit/>
          </a:bodyPr>
          <a:lstStyle/>
          <a:p>
            <a:pPr marL="0" indent="0" algn="ctr">
              <a:buNone/>
            </a:pPr>
            <a:r>
              <a:rPr lang="nb-NO" sz="2200" b="1" dirty="0"/>
              <a:t>Gi to timer av din tid! </a:t>
            </a:r>
            <a:br>
              <a:rPr lang="nb-NO" sz="2200" b="1" dirty="0"/>
            </a:br>
            <a:r>
              <a:rPr lang="nb-NO" sz="2200" b="1" dirty="0"/>
              <a:t>Det kan bety mye for mange</a:t>
            </a:r>
            <a:endParaRPr lang="nb-NO" sz="2200" b="1" dirty="0">
              <a:solidFill>
                <a:srgbClr val="FF0000"/>
              </a:solidFill>
              <a:latin typeface="Georgia" panose="02040502050405020303" pitchFamily="18" charset="0"/>
            </a:endParaRPr>
          </a:p>
          <a:p>
            <a:pPr marL="0" indent="0" algn="ctr">
              <a:buNone/>
            </a:pPr>
            <a:endParaRPr lang="nb-NO" dirty="0">
              <a:latin typeface="Georgia" panose="02040502050405020303" pitchFamily="18" charset="0"/>
            </a:endParaRPr>
          </a:p>
          <a:p>
            <a:pPr marL="0" indent="0" algn="ctr">
              <a:buNone/>
            </a:pPr>
            <a:r>
              <a:rPr lang="nb-NO" dirty="0">
                <a:solidFill>
                  <a:srgbClr val="FF0000"/>
                </a:solidFill>
                <a:latin typeface="Georgia" panose="02040502050405020303" pitchFamily="18" charset="0"/>
              </a:rPr>
              <a:t>Dato, klokkeslett</a:t>
            </a:r>
          </a:p>
          <a:p>
            <a:pPr marL="0" indent="0" algn="ctr">
              <a:buNone/>
            </a:pPr>
            <a:endParaRPr lang="nb-NO" dirty="0">
              <a:latin typeface="Georgia" panose="02040502050405020303" pitchFamily="18" charset="0"/>
            </a:endParaRPr>
          </a:p>
          <a:p>
            <a:pPr marL="0" indent="0" algn="ctr">
              <a:buNone/>
            </a:pPr>
            <a:endParaRPr lang="nb-NO" dirty="0">
              <a:latin typeface="Georgia" panose="02040502050405020303" pitchFamily="18" charset="0"/>
            </a:endParaRPr>
          </a:p>
          <a:p>
            <a:pPr marL="0" indent="0" algn="ctr">
              <a:buNone/>
            </a:pPr>
            <a:r>
              <a:rPr lang="nb-NO" dirty="0">
                <a:latin typeface="Georgia" panose="02040502050405020303" pitchFamily="18" charset="0"/>
              </a:rPr>
              <a:t>Hent nødvendig materiell </a:t>
            </a:r>
            <a:r>
              <a:rPr lang="nb-NO" dirty="0">
                <a:solidFill>
                  <a:srgbClr val="FF0000"/>
                </a:solidFill>
                <a:latin typeface="Georgia" panose="02040502050405020303" pitchFamily="18" charset="0"/>
              </a:rPr>
              <a:t>… (legg inn korrekt informasjon om hvor/hvordan materiell deles ut</a:t>
            </a:r>
            <a:r>
              <a:rPr lang="nb-NO" dirty="0">
                <a:latin typeface="Georgia" panose="02040502050405020303" pitchFamily="18" charset="0"/>
              </a:rPr>
              <a:t>)</a:t>
            </a:r>
          </a:p>
          <a:p>
            <a:pPr marL="0" indent="0" algn="ctr">
              <a:buNone/>
            </a:pPr>
            <a:endParaRPr lang="nb-NO" dirty="0">
              <a:latin typeface="Georgia" panose="02040502050405020303" pitchFamily="18" charset="0"/>
            </a:endParaRPr>
          </a:p>
          <a:p>
            <a:pPr marL="0" indent="0" algn="ctr">
              <a:buNone/>
            </a:pPr>
            <a:r>
              <a:rPr lang="nb-NO" dirty="0">
                <a:latin typeface="Georgia" panose="02040502050405020303" pitchFamily="18" charset="0"/>
              </a:rPr>
              <a:t>Ta på deg et smil og kle deg etter været.</a:t>
            </a:r>
          </a:p>
        </p:txBody>
      </p:sp>
      <p:pic>
        <p:nvPicPr>
          <p:cNvPr id="9" name="Bilde 8">
            <a:extLst>
              <a:ext uri="{FF2B5EF4-FFF2-40B4-BE49-F238E27FC236}">
                <a16:creationId xmlns:a16="http://schemas.microsoft.com/office/drawing/2014/main" id="{3A213F69-130A-49B8-8BB3-F361A67D1E8B}"/>
              </a:ext>
            </a:extLst>
          </p:cNvPr>
          <p:cNvPicPr>
            <a:picLocks noChangeAspect="1"/>
          </p:cNvPicPr>
          <p:nvPr/>
        </p:nvPicPr>
        <p:blipFill rotWithShape="1">
          <a:blip r:embed="rId3"/>
          <a:srcRect l="12628" r="26807"/>
          <a:stretch/>
        </p:blipFill>
        <p:spPr>
          <a:xfrm>
            <a:off x="4535902" y="481236"/>
            <a:ext cx="4316401" cy="4752527"/>
          </a:xfrm>
          <a:prstGeom prst="rect">
            <a:avLst/>
          </a:prstGeom>
        </p:spPr>
      </p:pic>
    </p:spTree>
    <p:extLst>
      <p:ext uri="{BB962C8B-B14F-4D97-AF65-F5344CB8AC3E}">
        <p14:creationId xmlns:p14="http://schemas.microsoft.com/office/powerpoint/2010/main" val="2915834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EA1B64C0-D51E-43FE-9F4D-142AC501FF4F}"/>
              </a:ext>
            </a:extLst>
          </p:cNvPr>
          <p:cNvSpPr>
            <a:spLocks noGrp="1"/>
          </p:cNvSpPr>
          <p:nvPr>
            <p:ph type="title"/>
          </p:nvPr>
        </p:nvSpPr>
        <p:spPr/>
        <p:txBody>
          <a:bodyPr/>
          <a:lstStyle/>
          <a:p>
            <a:r>
              <a:rPr lang="nb-NO" dirty="0">
                <a:solidFill>
                  <a:schemeClr val="bg2"/>
                </a:solidFill>
              </a:rPr>
              <a:t>Vi trenger at alle blir med!</a:t>
            </a:r>
          </a:p>
        </p:txBody>
      </p:sp>
      <p:sp>
        <p:nvSpPr>
          <p:cNvPr id="9" name="Plassholder for innhold 8">
            <a:extLst>
              <a:ext uri="{FF2B5EF4-FFF2-40B4-BE49-F238E27FC236}">
                <a16:creationId xmlns:a16="http://schemas.microsoft.com/office/drawing/2014/main" id="{35008D46-4599-4CE1-A5E1-AE3E9B984FB2}"/>
              </a:ext>
            </a:extLst>
          </p:cNvPr>
          <p:cNvSpPr>
            <a:spLocks noGrp="1"/>
          </p:cNvSpPr>
          <p:nvPr>
            <p:ph sz="quarter" idx="14"/>
          </p:nvPr>
        </p:nvSpPr>
        <p:spPr/>
        <p:txBody>
          <a:bodyPr/>
          <a:lstStyle/>
          <a:p>
            <a:pPr marL="0" indent="0">
              <a:buNone/>
            </a:pPr>
            <a:r>
              <a:rPr lang="nb-NO" dirty="0"/>
              <a:t>En innsamler samler i gjennomsnitt inn </a:t>
            </a:r>
            <a:r>
              <a:rPr lang="nb-NO" dirty="0">
                <a:solidFill>
                  <a:schemeClr val="bg2"/>
                </a:solidFill>
              </a:rPr>
              <a:t>1360 kroner </a:t>
            </a:r>
            <a:r>
              <a:rPr lang="nb-NO" dirty="0"/>
              <a:t>på Vipps på ruta si.</a:t>
            </a:r>
          </a:p>
          <a:p>
            <a:endParaRPr lang="nb-NO" dirty="0">
              <a:solidFill>
                <a:schemeClr val="bg2"/>
              </a:solidFill>
            </a:endParaRPr>
          </a:p>
          <a:p>
            <a:pPr marL="0" indent="0">
              <a:buNone/>
            </a:pPr>
            <a:r>
              <a:rPr lang="nb-NO" dirty="0"/>
              <a:t>1360 + 1360 + 1360 + 1360 + 1360 + 1360 + 1360 …</a:t>
            </a:r>
          </a:p>
          <a:p>
            <a:endParaRPr lang="nb-NO" dirty="0"/>
          </a:p>
          <a:p>
            <a:pPr marL="0" indent="0">
              <a:buNone/>
            </a:pPr>
            <a:r>
              <a:rPr lang="nb-NO" dirty="0"/>
              <a:t>Alle MÅ med og alle må gå hele ruten sin!</a:t>
            </a:r>
          </a:p>
          <a:p>
            <a:pPr marL="0" indent="0">
              <a:buNone/>
            </a:pPr>
            <a:endParaRPr lang="nb-NO" dirty="0"/>
          </a:p>
          <a:p>
            <a:pPr marL="0" indent="0">
              <a:buNone/>
            </a:pPr>
            <a:r>
              <a:rPr lang="nb-NO" dirty="0">
                <a:solidFill>
                  <a:srgbClr val="FF0000"/>
                </a:solidFill>
              </a:rPr>
              <a:t>Legg inn tidligere resultater fra din skole/naboskole hvis ønskelig</a:t>
            </a:r>
          </a:p>
        </p:txBody>
      </p:sp>
      <p:pic>
        <p:nvPicPr>
          <p:cNvPr id="2" name="Plassholder for bilde 4" descr="Et bilde som inneholder person, har på seg, jakke, hatt&#10;&#10;Automatisk generert beskrivelse">
            <a:extLst>
              <a:ext uri="{FF2B5EF4-FFF2-40B4-BE49-F238E27FC236}">
                <a16:creationId xmlns:a16="http://schemas.microsoft.com/office/drawing/2014/main" id="{6C95FFD9-1DF9-9724-5571-C1CCC20FA98B}"/>
              </a:ext>
            </a:extLst>
          </p:cNvPr>
          <p:cNvPicPr>
            <a:picLocks noChangeAspect="1"/>
          </p:cNvPicPr>
          <p:nvPr/>
        </p:nvPicPr>
        <p:blipFill>
          <a:blip r:embed="rId3"/>
          <a:srcRect t="5591" b="5591"/>
          <a:stretch>
            <a:fillRect/>
          </a:stretch>
        </p:blipFill>
        <p:spPr>
          <a:xfrm>
            <a:off x="359999" y="1209675"/>
            <a:ext cx="4212001" cy="2497500"/>
          </a:xfrm>
          <a:prstGeom prst="rect">
            <a:avLst/>
          </a:prstGeom>
        </p:spPr>
      </p:pic>
      <p:pic>
        <p:nvPicPr>
          <p:cNvPr id="3" name="Bilde 2" descr="Et bilde som inneholder tekst, Grafikk, grafisk design, Font&#10;&#10;Automatisk generert beskrivelse">
            <a:extLst>
              <a:ext uri="{FF2B5EF4-FFF2-40B4-BE49-F238E27FC236}">
                <a16:creationId xmlns:a16="http://schemas.microsoft.com/office/drawing/2014/main" id="{0C7A4D92-42FE-C75A-4FD5-520BFBDBF09F}"/>
              </a:ext>
            </a:extLst>
          </p:cNvPr>
          <p:cNvPicPr>
            <a:picLocks noChangeAspect="1"/>
          </p:cNvPicPr>
          <p:nvPr/>
        </p:nvPicPr>
        <p:blipFill>
          <a:blip r:embed="rId4"/>
          <a:stretch>
            <a:fillRect/>
          </a:stretch>
        </p:blipFill>
        <p:spPr>
          <a:xfrm>
            <a:off x="3635896" y="1209675"/>
            <a:ext cx="870803" cy="644471"/>
          </a:xfrm>
          <a:prstGeom prst="rect">
            <a:avLst/>
          </a:prstGeom>
        </p:spPr>
      </p:pic>
    </p:spTree>
    <p:extLst>
      <p:ext uri="{BB962C8B-B14F-4D97-AF65-F5344CB8AC3E}">
        <p14:creationId xmlns:p14="http://schemas.microsoft.com/office/powerpoint/2010/main" val="18819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innhold 10">
            <a:extLst>
              <a:ext uri="{FF2B5EF4-FFF2-40B4-BE49-F238E27FC236}">
                <a16:creationId xmlns:a16="http://schemas.microsoft.com/office/drawing/2014/main" id="{CA94D5BA-6380-4DF2-9FEB-4222374EF3FE}"/>
              </a:ext>
            </a:extLst>
          </p:cNvPr>
          <p:cNvSpPr>
            <a:spLocks noGrp="1"/>
          </p:cNvSpPr>
          <p:nvPr>
            <p:ph sz="quarter" idx="14"/>
          </p:nvPr>
        </p:nvSpPr>
        <p:spPr>
          <a:xfrm>
            <a:off x="467544" y="409228"/>
            <a:ext cx="4388579" cy="2943036"/>
          </a:xfrm>
        </p:spPr>
        <p:txBody>
          <a:bodyPr/>
          <a:lstStyle/>
          <a:p>
            <a:pPr marL="0" indent="0" algn="ctr">
              <a:buNone/>
            </a:pPr>
            <a:r>
              <a:rPr lang="nb-NO" sz="2400" dirty="0">
                <a:solidFill>
                  <a:schemeClr val="bg2"/>
                </a:solidFill>
                <a:latin typeface="Georgia" panose="02040502050405020303" pitchFamily="18" charset="0"/>
              </a:rPr>
              <a:t>Har du ikke meldt deg som innsamler?</a:t>
            </a:r>
          </a:p>
          <a:p>
            <a:pPr marL="0" indent="0" algn="ctr">
              <a:buNone/>
            </a:pPr>
            <a:endParaRPr lang="nb-NO" dirty="0">
              <a:latin typeface="Georgia" panose="02040502050405020303" pitchFamily="18" charset="0"/>
            </a:endParaRPr>
          </a:p>
          <a:p>
            <a:pPr marL="0" indent="0" algn="ctr">
              <a:buNone/>
            </a:pPr>
            <a:r>
              <a:rPr lang="nb-NO" dirty="0">
                <a:latin typeface="Georgia" panose="02040502050405020303" pitchFamily="18" charset="0"/>
              </a:rPr>
              <a:t>Meld deg NÅ!</a:t>
            </a:r>
          </a:p>
          <a:p>
            <a:pPr marL="0" indent="0" algn="ctr">
              <a:buNone/>
            </a:pPr>
            <a:endParaRPr lang="nb-NO" dirty="0">
              <a:latin typeface="Georgia" panose="02040502050405020303" pitchFamily="18" charset="0"/>
            </a:endParaRPr>
          </a:p>
          <a:p>
            <a:pPr marL="0" indent="0" algn="ctr">
              <a:buNone/>
            </a:pPr>
            <a:r>
              <a:rPr lang="nb-NO" dirty="0">
                <a:latin typeface="Georgia" panose="02040502050405020303" pitchFamily="18" charset="0"/>
              </a:rPr>
              <a:t>Send en SMS til </a:t>
            </a:r>
            <a:r>
              <a:rPr lang="nb-NO" b="1" dirty="0">
                <a:solidFill>
                  <a:schemeClr val="bg2"/>
                </a:solidFill>
                <a:latin typeface="Georgia" panose="02040502050405020303" pitchFamily="18" charset="0"/>
              </a:rPr>
              <a:t>2277 </a:t>
            </a:r>
            <a:r>
              <a:rPr lang="nb-NO" dirty="0">
                <a:latin typeface="Georgia" panose="02040502050405020303" pitchFamily="18" charset="0"/>
              </a:rPr>
              <a:t>og skriv:</a:t>
            </a:r>
          </a:p>
          <a:p>
            <a:pPr marL="0" indent="0" algn="ctr">
              <a:buNone/>
            </a:pPr>
            <a:endParaRPr lang="nb-NO" dirty="0">
              <a:latin typeface="Georgia" panose="02040502050405020303" pitchFamily="18" charset="0"/>
            </a:endParaRPr>
          </a:p>
          <a:p>
            <a:pPr marL="0" indent="0" algn="ctr">
              <a:buNone/>
            </a:pPr>
            <a:r>
              <a:rPr lang="nb-NO" dirty="0">
                <a:latin typeface="Georgia" panose="02040502050405020303" pitchFamily="18" charset="0"/>
              </a:rPr>
              <a:t>BØSSE [</a:t>
            </a:r>
            <a:r>
              <a:rPr lang="nb-NO" dirty="0" err="1">
                <a:solidFill>
                  <a:srgbClr val="FF0000"/>
                </a:solidFill>
                <a:latin typeface="Georgia" panose="02040502050405020303" pitchFamily="18" charset="0"/>
              </a:rPr>
              <a:t>komiténr</a:t>
            </a:r>
            <a:r>
              <a:rPr lang="nb-NO" dirty="0">
                <a:latin typeface="Georgia" panose="02040502050405020303" pitchFamily="18" charset="0"/>
              </a:rPr>
              <a:t>] Fornavn Etternavn</a:t>
            </a:r>
          </a:p>
          <a:p>
            <a:pPr marL="0" indent="0">
              <a:buNone/>
            </a:pPr>
            <a:endParaRPr lang="nb-NO" dirty="0">
              <a:latin typeface="Georgia" panose="02040502050405020303" pitchFamily="18" charset="0"/>
            </a:endParaRPr>
          </a:p>
        </p:txBody>
      </p:sp>
      <p:pic>
        <p:nvPicPr>
          <p:cNvPr id="17" name="Bilde 16">
            <a:extLst>
              <a:ext uri="{FF2B5EF4-FFF2-40B4-BE49-F238E27FC236}">
                <a16:creationId xmlns:a16="http://schemas.microsoft.com/office/drawing/2014/main" id="{E5646DDD-2C8D-4F91-BE35-A077E4568D2B}"/>
              </a:ext>
            </a:extLst>
          </p:cNvPr>
          <p:cNvPicPr>
            <a:picLocks noChangeAspect="1"/>
          </p:cNvPicPr>
          <p:nvPr/>
        </p:nvPicPr>
        <p:blipFill>
          <a:blip r:embed="rId3"/>
          <a:stretch>
            <a:fillRect/>
          </a:stretch>
        </p:blipFill>
        <p:spPr>
          <a:xfrm>
            <a:off x="5508104" y="547427"/>
            <a:ext cx="2804403" cy="4639458"/>
          </a:xfrm>
          <a:prstGeom prst="rect">
            <a:avLst/>
          </a:prstGeom>
        </p:spPr>
      </p:pic>
      <p:sp>
        <p:nvSpPr>
          <p:cNvPr id="19" name="TekstSylinder 18">
            <a:extLst>
              <a:ext uri="{FF2B5EF4-FFF2-40B4-BE49-F238E27FC236}">
                <a16:creationId xmlns:a16="http://schemas.microsoft.com/office/drawing/2014/main" id="{6C444EB8-0391-4025-9563-E0177933729B}"/>
              </a:ext>
            </a:extLst>
          </p:cNvPr>
          <p:cNvSpPr txBox="1"/>
          <p:nvPr/>
        </p:nvSpPr>
        <p:spPr>
          <a:xfrm>
            <a:off x="6156176" y="1921396"/>
            <a:ext cx="1080120" cy="738664"/>
          </a:xfrm>
          <a:prstGeom prst="wedgeRectCallout">
            <a:avLst>
              <a:gd name="adj1" fmla="val -986"/>
              <a:gd name="adj2" fmla="val 116381"/>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b-NO" sz="1200" dirty="0">
                <a:solidFill>
                  <a:schemeClr val="bg2"/>
                </a:solidFill>
                <a:latin typeface="Georgia" panose="02040502050405020303" pitchFamily="18" charset="0"/>
                <a:cs typeface="News Gothic MT"/>
              </a:rPr>
              <a:t>Vårt nummer: </a:t>
            </a:r>
            <a:r>
              <a:rPr lang="nb-NO" dirty="0" err="1">
                <a:solidFill>
                  <a:srgbClr val="FF0000"/>
                </a:solidFill>
                <a:latin typeface="Georgia" panose="02040502050405020303" pitchFamily="18" charset="0"/>
                <a:cs typeface="News Gothic MT"/>
              </a:rPr>
              <a:t>xxxxxx</a:t>
            </a:r>
            <a:endParaRPr lang="nb-NO" i="0" dirty="0">
              <a:solidFill>
                <a:srgbClr val="FF0000"/>
              </a:solidFill>
              <a:latin typeface="Georgia" panose="02040502050405020303" pitchFamily="18" charset="0"/>
              <a:cs typeface="News Gothic MT"/>
            </a:endParaRPr>
          </a:p>
        </p:txBody>
      </p:sp>
      <p:sp>
        <p:nvSpPr>
          <p:cNvPr id="6" name="TekstSylinder 5">
            <a:extLst>
              <a:ext uri="{FF2B5EF4-FFF2-40B4-BE49-F238E27FC236}">
                <a16:creationId xmlns:a16="http://schemas.microsoft.com/office/drawing/2014/main" id="{C386037C-E5A0-403F-ABB7-680A8592257B}"/>
              </a:ext>
            </a:extLst>
          </p:cNvPr>
          <p:cNvSpPr txBox="1"/>
          <p:nvPr/>
        </p:nvSpPr>
        <p:spPr>
          <a:xfrm>
            <a:off x="3779913" y="3111099"/>
            <a:ext cx="1595902" cy="796469"/>
          </a:xfrm>
          <a:prstGeom prst="cloud">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b-NO" sz="1400" b="0" i="0" dirty="0">
                <a:latin typeface="Georgia" panose="02040502050405020303" pitchFamily="18" charset="0"/>
                <a:cs typeface="News Gothic MT"/>
              </a:rPr>
              <a:t>Meldingen er gratis</a:t>
            </a:r>
          </a:p>
        </p:txBody>
      </p:sp>
    </p:spTree>
    <p:extLst>
      <p:ext uri="{BB962C8B-B14F-4D97-AF65-F5344CB8AC3E}">
        <p14:creationId xmlns:p14="http://schemas.microsoft.com/office/powerpoint/2010/main" val="214935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7A1553C-DD6C-F188-89FE-7210A4DE13D1}"/>
              </a:ext>
            </a:extLst>
          </p:cNvPr>
          <p:cNvSpPr>
            <a:spLocks noGrp="1"/>
          </p:cNvSpPr>
          <p:nvPr>
            <p:ph type="title"/>
          </p:nvPr>
        </p:nvSpPr>
        <p:spPr>
          <a:xfrm>
            <a:off x="360000" y="1561356"/>
            <a:ext cx="4067386" cy="372382"/>
          </a:xfrm>
        </p:spPr>
        <p:txBody>
          <a:bodyPr/>
          <a:lstStyle/>
          <a:p>
            <a:pPr marL="0" indent="0" algn="ctr">
              <a:buNone/>
            </a:pPr>
            <a:r>
              <a:rPr lang="nb-NO" dirty="0">
                <a:solidFill>
                  <a:schemeClr val="bg2"/>
                </a:solidFill>
                <a:latin typeface="Georgia" panose="02040502050405020303" pitchFamily="18" charset="0"/>
              </a:rPr>
              <a:t>Alle som melder seg som innsamler og blir med på dør-til-dør-aksjonen får et strykemerke som bevis for å ha gjennomført årets viktigste russeknute</a:t>
            </a:r>
            <a:endParaRPr lang="nb-NO" sz="2400" dirty="0">
              <a:solidFill>
                <a:schemeClr val="bg2"/>
              </a:solidFill>
              <a:latin typeface="Georgia" panose="02040502050405020303" pitchFamily="18" charset="0"/>
            </a:endParaRPr>
          </a:p>
        </p:txBody>
      </p:sp>
      <p:pic>
        <p:nvPicPr>
          <p:cNvPr id="7" name="Bilde 6">
            <a:extLst>
              <a:ext uri="{FF2B5EF4-FFF2-40B4-BE49-F238E27FC236}">
                <a16:creationId xmlns:a16="http://schemas.microsoft.com/office/drawing/2014/main" id="{9C909F95-B152-F92A-566A-71B4F13ABBF5}"/>
              </a:ext>
            </a:extLst>
          </p:cNvPr>
          <p:cNvPicPr>
            <a:picLocks noChangeAspect="1"/>
          </p:cNvPicPr>
          <p:nvPr/>
        </p:nvPicPr>
        <p:blipFill>
          <a:blip r:embed="rId2"/>
          <a:stretch>
            <a:fillRect/>
          </a:stretch>
        </p:blipFill>
        <p:spPr>
          <a:xfrm>
            <a:off x="4716616" y="985292"/>
            <a:ext cx="4238495" cy="422565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345017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B07E49F-D60A-4874-8723-2527C9CF11BA}"/>
              </a:ext>
            </a:extLst>
          </p:cNvPr>
          <p:cNvSpPr>
            <a:spLocks noGrp="1"/>
          </p:cNvSpPr>
          <p:nvPr>
            <p:ph type="title"/>
          </p:nvPr>
        </p:nvSpPr>
        <p:spPr>
          <a:xfrm>
            <a:off x="360000" y="361236"/>
            <a:ext cx="8424000" cy="372382"/>
          </a:xfrm>
        </p:spPr>
        <p:txBody>
          <a:bodyPr anchor="t">
            <a:normAutofit/>
          </a:bodyPr>
          <a:lstStyle/>
          <a:p>
            <a:r>
              <a:rPr lang="nb-NO" dirty="0">
                <a:solidFill>
                  <a:schemeClr val="bg2"/>
                </a:solidFill>
              </a:rPr>
              <a:t>Digital bøsse</a:t>
            </a:r>
            <a:endParaRPr lang="no-NB" dirty="0">
              <a:solidFill>
                <a:schemeClr val="bg2"/>
              </a:solidFill>
            </a:endParaRPr>
          </a:p>
        </p:txBody>
      </p:sp>
      <p:pic>
        <p:nvPicPr>
          <p:cNvPr id="3" name="Bilde 2">
            <a:extLst>
              <a:ext uri="{FF2B5EF4-FFF2-40B4-BE49-F238E27FC236}">
                <a16:creationId xmlns:a16="http://schemas.microsoft.com/office/drawing/2014/main" id="{5F3013AC-B052-81D1-1BC9-7BF67270F83D}"/>
              </a:ext>
            </a:extLst>
          </p:cNvPr>
          <p:cNvPicPr>
            <a:picLocks noChangeAspect="1"/>
          </p:cNvPicPr>
          <p:nvPr/>
        </p:nvPicPr>
        <p:blipFill>
          <a:blip r:embed="rId3"/>
          <a:stretch>
            <a:fillRect/>
          </a:stretch>
        </p:blipFill>
        <p:spPr>
          <a:xfrm>
            <a:off x="190074" y="825126"/>
            <a:ext cx="8763852" cy="4064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9053156"/>
      </p:ext>
    </p:extLst>
  </p:cSld>
  <p:clrMapOvr>
    <a:masterClrMapping/>
  </p:clrMapOvr>
</p:sld>
</file>

<file path=ppt/theme/theme1.xml><?xml version="1.0" encoding="utf-8"?>
<a:theme xmlns:a="http://schemas.openxmlformats.org/drawingml/2006/main" name="Kreftforeningen_Powerpoint_Mal[1]">
  <a:themeElements>
    <a:clrScheme name="Kreftforeningen">
      <a:dk1>
        <a:sysClr val="windowText" lastClr="000000"/>
      </a:dk1>
      <a:lt1>
        <a:sysClr val="window" lastClr="FFFFFF"/>
      </a:lt1>
      <a:dk2>
        <a:srgbClr val="595959"/>
      </a:dk2>
      <a:lt2>
        <a:srgbClr val="00AECB"/>
      </a:lt2>
      <a:accent1>
        <a:srgbClr val="00AECB"/>
      </a:accent1>
      <a:accent2>
        <a:srgbClr val="83389B"/>
      </a:accent2>
      <a:accent3>
        <a:srgbClr val="E86DB2"/>
      </a:accent3>
      <a:accent4>
        <a:srgbClr val="D1005D"/>
      </a:accent4>
      <a:accent5>
        <a:srgbClr val="FF5A00"/>
      </a:accent5>
      <a:accent6>
        <a:srgbClr val="66BC29"/>
      </a:accent6>
      <a:hlink>
        <a:srgbClr val="000000"/>
      </a:hlink>
      <a:folHlink>
        <a:srgbClr val="FFFFFF"/>
      </a:folHlink>
    </a:clrScheme>
    <a:fontScheme name="Kreftforen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E6899"/>
        </a:solidFill>
        <a:ln>
          <a:noFill/>
        </a:ln>
        <a:effectLst/>
      </a:spPr>
      <a:bodyPr rtlCol="0" anchor="ctr"/>
      <a:lstStyle>
        <a:defPPr algn="ctr">
          <a:defRPr b="0" i="0" dirty="0" smtClean="0">
            <a:solidFill>
              <a:schemeClr val="bg1"/>
            </a:solidFill>
            <a:latin typeface="News Gothic MT"/>
            <a:cs typeface="News Gothic M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b="0" i="0" dirty="0" smtClean="0">
            <a:latin typeface="News Gothic MT"/>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lcf76f155ced4ddcb4097134ff3c332f xmlns="f0f45617-c133-4733-95d1-f995c5f88e85">
      <Terms xmlns="http://schemas.microsoft.com/office/infopath/2007/PartnerControls"/>
    </lcf76f155ced4ddcb4097134ff3c332f>
    <TaxCatchAll xmlns="7863491e-d6dd-4aa1-87e8-7ee97ff29b0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BA2F46C91ECE745BA10B62A56FB3B63" ma:contentTypeVersion="14" ma:contentTypeDescription="Opprett et nytt dokument." ma:contentTypeScope="" ma:versionID="612de6502a41d436c91e4a34a0c0dda2">
  <xsd:schema xmlns:xsd="http://www.w3.org/2001/XMLSchema" xmlns:xs="http://www.w3.org/2001/XMLSchema" xmlns:p="http://schemas.microsoft.com/office/2006/metadata/properties" xmlns:ns2="f0f45617-c133-4733-95d1-f995c5f88e85" xmlns:ns3="7863491e-d6dd-4aa1-87e8-7ee97ff29b02" targetNamespace="http://schemas.microsoft.com/office/2006/metadata/properties" ma:root="true" ma:fieldsID="7356833b347075dd371d6bc0fbb7629f" ns2:_="" ns3:_="">
    <xsd:import namespace="f0f45617-c133-4733-95d1-f995c5f88e85"/>
    <xsd:import namespace="7863491e-d6dd-4aa1-87e8-7ee97ff29b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f45617-c133-4733-95d1-f995c5f88e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205a077f-f11a-423e-af4d-d9862881d93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63491e-d6dd-4aa1-87e8-7ee97ff29b0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14735c0-7d7b-4706-ad53-c9b5bc9e8040}" ma:internalName="TaxCatchAll" ma:showField="CatchAllData" ma:web="7863491e-d6dd-4aa1-87e8-7ee97ff29b0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04F503-329B-475E-B59E-052F3CC21A4A}">
  <ds:schemaRefs>
    <ds:schemaRef ds:uri="http://schemas.microsoft.com/sharepoint/v3/contenttype/forms"/>
  </ds:schemaRefs>
</ds:datastoreItem>
</file>

<file path=customXml/itemProps2.xml><?xml version="1.0" encoding="utf-8"?>
<ds:datastoreItem xmlns:ds="http://schemas.openxmlformats.org/officeDocument/2006/customXml" ds:itemID="{F89F6B7B-44B6-462A-A1BA-CA278D85478B}">
  <ds:schemaRefs>
    <ds:schemaRef ds:uri="7863491e-d6dd-4aa1-87e8-7ee97ff29b02"/>
    <ds:schemaRef ds:uri="http://purl.org/dc/terms/"/>
    <ds:schemaRef ds:uri="http://schemas.openxmlformats.org/package/2006/metadata/core-properties"/>
    <ds:schemaRef ds:uri="http://schemas.microsoft.com/office/2006/metadata/properties"/>
    <ds:schemaRef ds:uri="f0f45617-c133-4733-95d1-f995c5f88e85"/>
    <ds:schemaRef ds:uri="http://purl.org/dc/dcmitype/"/>
    <ds:schemaRef ds:uri="http://schemas.microsoft.com/office/2006/documentManagement/typ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EB743B9C-7EB7-4BFC-89ED-CED40E728F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f45617-c133-4733-95d1-f995c5f88e85"/>
    <ds:schemaRef ds:uri="7863491e-d6dd-4aa1-87e8-7ee97ff29b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311</TotalTime>
  <Words>863</Words>
  <Application>Microsoft Office PowerPoint</Application>
  <PresentationFormat>Skjermfremvisning (16:10)</PresentationFormat>
  <Paragraphs>77</Paragraphs>
  <Slides>11</Slides>
  <Notes>10</Notes>
  <HiddenSlides>0</HiddenSlides>
  <MMClips>2</MMClips>
  <ScaleCrop>false</ScaleCrop>
  <HeadingPairs>
    <vt:vector size="4" baseType="variant">
      <vt:variant>
        <vt:lpstr>Tema</vt:lpstr>
      </vt:variant>
      <vt:variant>
        <vt:i4>1</vt:i4>
      </vt:variant>
      <vt:variant>
        <vt:lpstr>Lysbildetitler</vt:lpstr>
      </vt:variant>
      <vt:variant>
        <vt:i4>11</vt:i4>
      </vt:variant>
    </vt:vector>
  </HeadingPairs>
  <TitlesOfParts>
    <vt:vector size="12" baseType="lpstr">
      <vt:lpstr>Kreftforeningen_Powerpoint_Mal[1]</vt:lpstr>
      <vt:lpstr>PowerPoint-presentasjon</vt:lpstr>
      <vt:lpstr>PowerPoint-presentasjon</vt:lpstr>
      <vt:lpstr>Årets tema </vt:lpstr>
      <vt:lpstr>Årets aksjon</vt:lpstr>
      <vt:lpstr>Hva kan DU gjøre?</vt:lpstr>
      <vt:lpstr>Vi trenger at alle blir med!</vt:lpstr>
      <vt:lpstr>PowerPoint-presentasjon</vt:lpstr>
      <vt:lpstr>Alle som melder seg som innsamler og blir med på dør-til-dør-aksjonen får et strykemerke som bevis for å ha gjennomført årets viktigste russeknute</vt:lpstr>
      <vt:lpstr>Digital bøsse</vt:lpstr>
      <vt:lpstr>PowerPoint-presentasjon</vt:lpstr>
      <vt:lpstr>Tusen takk for innsatsen!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Krafttak mot krfet 2021</dc:title>
  <dc:creator>Marthine Barth Jacobsen</dc:creator>
  <cp:lastModifiedBy>Tonje Steen</cp:lastModifiedBy>
  <cp:revision>20</cp:revision>
  <dcterms:created xsi:type="dcterms:W3CDTF">2021-02-12T10:14:35Z</dcterms:created>
  <dcterms:modified xsi:type="dcterms:W3CDTF">2024-01-11T15:38:55Z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0x010100E2D05C29A472784B8792D4BBD27A070C</vt:lpwstr>
  </property>
  <property fmtid="{D5CDD505-2E9C-101B-9397-08002B2CF9AE}" pid="3" name="MediaServiceImageTags">
    <vt:lpwstr/>
  </property>
</Properties>
</file>