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AB00F-AC7F-476E-8AA0-E3A3715A4706}" v="3" dt="2024-01-09T16:07:2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je Steen" userId="895f1f23-5f1b-4d71-890f-40ffad013ed3" providerId="ADAL" clId="{8B2AB00F-AC7F-476E-8AA0-E3A3715A4706}"/>
    <pc:docChg chg="modSld">
      <pc:chgData name="Tonje Steen" userId="895f1f23-5f1b-4d71-890f-40ffad013ed3" providerId="ADAL" clId="{8B2AB00F-AC7F-476E-8AA0-E3A3715A4706}" dt="2024-01-09T16:07:23.721" v="84"/>
      <pc:docMkLst>
        <pc:docMk/>
      </pc:docMkLst>
      <pc:sldChg chg="addSp modSp mod">
        <pc:chgData name="Tonje Steen" userId="895f1f23-5f1b-4d71-890f-40ffad013ed3" providerId="ADAL" clId="{8B2AB00F-AC7F-476E-8AA0-E3A3715A4706}" dt="2024-01-09T16:07:23.721" v="84"/>
        <pc:sldMkLst>
          <pc:docMk/>
          <pc:sldMk cId="7698958" sldId="257"/>
        </pc:sldMkLst>
        <pc:spChg chg="add mod">
          <ac:chgData name="Tonje Steen" userId="895f1f23-5f1b-4d71-890f-40ffad013ed3" providerId="ADAL" clId="{8B2AB00F-AC7F-476E-8AA0-E3A3715A4706}" dt="2024-01-09T16:06:54.455" v="79"/>
          <ac:spMkLst>
            <pc:docMk/>
            <pc:sldMk cId="7698958" sldId="257"/>
            <ac:spMk id="3" creationId="{367AA903-F509-676F-FEA5-E39D4A764999}"/>
          </ac:spMkLst>
        </pc:spChg>
        <pc:spChg chg="mod">
          <ac:chgData name="Tonje Steen" userId="895f1f23-5f1b-4d71-890f-40ffad013ed3" providerId="ADAL" clId="{8B2AB00F-AC7F-476E-8AA0-E3A3715A4706}" dt="2024-01-09T16:05:13.885" v="75" actId="255"/>
          <ac:spMkLst>
            <pc:docMk/>
            <pc:sldMk cId="7698958" sldId="257"/>
            <ac:spMk id="5" creationId="{69804852-ED3B-4994-AA27-B59387D27641}"/>
          </ac:spMkLst>
        </pc:spChg>
        <pc:picChg chg="add mod">
          <ac:chgData name="Tonje Steen" userId="895f1f23-5f1b-4d71-890f-40ffad013ed3" providerId="ADAL" clId="{8B2AB00F-AC7F-476E-8AA0-E3A3715A4706}" dt="2024-01-09T16:07:23.721" v="84"/>
          <ac:picMkLst>
            <pc:docMk/>
            <pc:sldMk cId="7698958" sldId="257"/>
            <ac:picMk id="4" creationId="{75053A7A-AB6C-A6AF-0937-D2B2D6CBB426}"/>
          </ac:picMkLst>
        </pc:picChg>
      </pc:sldChg>
      <pc:sldChg chg="addSp modSp mod">
        <pc:chgData name="Tonje Steen" userId="895f1f23-5f1b-4d71-890f-40ffad013ed3" providerId="ADAL" clId="{8B2AB00F-AC7F-476E-8AA0-E3A3715A4706}" dt="2024-01-09T16:07:13.098" v="83" actId="1076"/>
        <pc:sldMkLst>
          <pc:docMk/>
          <pc:sldMk cId="561603654" sldId="258"/>
        </pc:sldMkLst>
        <pc:spChg chg="add mod">
          <ac:chgData name="Tonje Steen" userId="895f1f23-5f1b-4d71-890f-40ffad013ed3" providerId="ADAL" clId="{8B2AB00F-AC7F-476E-8AA0-E3A3715A4706}" dt="2024-01-09T16:05:44.056" v="78" actId="208"/>
          <ac:spMkLst>
            <pc:docMk/>
            <pc:sldMk cId="561603654" sldId="258"/>
            <ac:spMk id="2" creationId="{CD2B7A87-4D28-63C0-4094-2ED2278EDB75}"/>
          </ac:spMkLst>
        </pc:spChg>
        <pc:spChg chg="mod">
          <ac:chgData name="Tonje Steen" userId="895f1f23-5f1b-4d71-890f-40ffad013ed3" providerId="ADAL" clId="{8B2AB00F-AC7F-476E-8AA0-E3A3715A4706}" dt="2024-01-09T16:04:47.695" v="36" actId="255"/>
          <ac:spMkLst>
            <pc:docMk/>
            <pc:sldMk cId="561603654" sldId="258"/>
            <ac:spMk id="3" creationId="{3325C1F9-1C91-4591-8D41-75C1DC9C5C91}"/>
          </ac:spMkLst>
        </pc:spChg>
        <pc:picChg chg="add mod">
          <ac:chgData name="Tonje Steen" userId="895f1f23-5f1b-4d71-890f-40ffad013ed3" providerId="ADAL" clId="{8B2AB00F-AC7F-476E-8AA0-E3A3715A4706}" dt="2024-01-09T16:07:13.098" v="83" actId="1076"/>
          <ac:picMkLst>
            <pc:docMk/>
            <pc:sldMk cId="561603654" sldId="258"/>
            <ac:picMk id="7" creationId="{095CA861-74F0-E838-163D-C952F3B2E1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636B3CE-B717-47ED-9B63-3F782CBA2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4773" y="0"/>
            <a:ext cx="4814541" cy="719931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92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79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61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92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  <a:prstGeom prst="rect">
            <a:avLst/>
          </a:prstGeom>
        </p:spPr>
        <p:txBody>
          <a:bodyPr anchor="b"/>
          <a:lstStyle>
            <a:lvl1pPr>
              <a:defRPr sz="472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4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34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8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4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2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</p:spPr>
        <p:txBody>
          <a:bodyPr anchor="b"/>
          <a:lstStyle>
            <a:lvl1pPr>
              <a:defRPr sz="251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  <a:prstGeom prst="rect">
            <a:avLst/>
          </a:prstGeo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6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</p:spPr>
        <p:txBody>
          <a:bodyPr anchor="b"/>
          <a:lstStyle>
            <a:lvl1pPr>
              <a:defRPr sz="251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64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0628-E54A-455C-B6FF-EC821C08247F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170FCB-A91F-4171-A5E7-B07C1CC526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8" y="5787569"/>
            <a:ext cx="1534553" cy="11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64CCE5EA-5E41-4B8C-A2C4-F35CF8579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14014" r="41509"/>
          <a:stretch/>
        </p:blipFill>
        <p:spPr>
          <a:xfrm>
            <a:off x="2384773" y="0"/>
            <a:ext cx="4814541" cy="7199313"/>
          </a:xfrm>
        </p:spPr>
      </p:pic>
      <p:sp>
        <p:nvSpPr>
          <p:cNvPr id="8" name="Utsettelse 7">
            <a:extLst>
              <a:ext uri="{FF2B5EF4-FFF2-40B4-BE49-F238E27FC236}">
                <a16:creationId xmlns:a16="http://schemas.microsoft.com/office/drawing/2014/main" id="{6BF9B712-5606-4920-9394-83131D7D18F1}"/>
              </a:ext>
            </a:extLst>
          </p:cNvPr>
          <p:cNvSpPr/>
          <p:nvPr/>
        </p:nvSpPr>
        <p:spPr>
          <a:xfrm>
            <a:off x="2343150" y="0"/>
            <a:ext cx="571500" cy="7199313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3325C1F9-1C91-4591-8D41-75C1DC9C5C91}"/>
              </a:ext>
            </a:extLst>
          </p:cNvPr>
          <p:cNvSpPr txBox="1">
            <a:spLocks/>
          </p:cNvSpPr>
          <p:nvPr/>
        </p:nvSpPr>
        <p:spPr>
          <a:xfrm>
            <a:off x="340435" y="999454"/>
            <a:ext cx="2640157" cy="25064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Støtt </a:t>
            </a:r>
            <a:br>
              <a:rPr lang="nb-NO" dirty="0"/>
            </a:br>
            <a:r>
              <a:rPr lang="nb-NO" dirty="0">
                <a:solidFill>
                  <a:srgbClr val="00AECB"/>
                </a:solidFill>
              </a:rPr>
              <a:t>NAVN PÅ </a:t>
            </a:r>
            <a:br>
              <a:rPr lang="nb-NO" dirty="0">
                <a:solidFill>
                  <a:srgbClr val="00AECB"/>
                </a:solidFill>
              </a:rPr>
            </a:br>
            <a:r>
              <a:rPr lang="nb-NO" dirty="0">
                <a:solidFill>
                  <a:srgbClr val="00AECB"/>
                </a:solidFill>
              </a:rPr>
              <a:t>SKOLEN </a:t>
            </a:r>
            <a:br>
              <a:rPr lang="nb-NO" dirty="0"/>
            </a:br>
            <a:r>
              <a:rPr lang="nb-NO" sz="2100" dirty="0"/>
              <a:t>INNSAMLINGSAKSJON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1A51775E-6DAE-4015-AAF8-90C9AAC6242B}"/>
              </a:ext>
            </a:extLst>
          </p:cNvPr>
          <p:cNvSpPr txBox="1">
            <a:spLocks/>
          </p:cNvSpPr>
          <p:nvPr/>
        </p:nvSpPr>
        <p:spPr>
          <a:xfrm>
            <a:off x="340435" y="3505881"/>
            <a:ext cx="2508273" cy="1738167"/>
          </a:xfrm>
          <a:prstGeom prst="rect">
            <a:avLst/>
          </a:prstGeom>
        </p:spPr>
        <p:txBody>
          <a:bodyPr>
            <a:normAutofit/>
          </a:bodyPr>
          <a:lstStyle>
            <a:lvl1pPr marL="179977" indent="-179977" algn="l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2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30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884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37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791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74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9698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9652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960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dirty="0">
                <a:latin typeface="Arial Black" panose="020B0A04020102020204" pitchFamily="34" charset="0"/>
              </a:rPr>
              <a:t>VIPPS </a:t>
            </a:r>
          </a:p>
          <a:p>
            <a:pPr marL="0" indent="0">
              <a:buNone/>
            </a:pPr>
            <a:r>
              <a:rPr lang="nb-NO" sz="3600" dirty="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D2B7A87-4D28-63C0-4094-2ED2278EDB75}"/>
              </a:ext>
            </a:extLst>
          </p:cNvPr>
          <p:cNvSpPr/>
          <p:nvPr/>
        </p:nvSpPr>
        <p:spPr>
          <a:xfrm>
            <a:off x="340435" y="5577840"/>
            <a:ext cx="2256461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kreativitet&#10;&#10;Automatisk generert beskrivelse">
            <a:extLst>
              <a:ext uri="{FF2B5EF4-FFF2-40B4-BE49-F238E27FC236}">
                <a16:creationId xmlns:a16="http://schemas.microsoft.com/office/drawing/2014/main" id="{095CA861-74F0-E838-163D-C952F3B2E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4" y="4945453"/>
            <a:ext cx="2883048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0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5A1E561E-A4D5-44A3-9630-AEFAA9E35A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Utsettelse 6">
            <a:extLst>
              <a:ext uri="{FF2B5EF4-FFF2-40B4-BE49-F238E27FC236}">
                <a16:creationId xmlns:a16="http://schemas.microsoft.com/office/drawing/2014/main" id="{B1300C48-5501-4F32-B7FE-C0DBC8DCF944}"/>
              </a:ext>
            </a:extLst>
          </p:cNvPr>
          <p:cNvSpPr/>
          <p:nvPr/>
        </p:nvSpPr>
        <p:spPr>
          <a:xfrm>
            <a:off x="2343150" y="0"/>
            <a:ext cx="571500" cy="7199313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9804852-ED3B-4994-AA27-B59387D27641}"/>
              </a:ext>
            </a:extLst>
          </p:cNvPr>
          <p:cNvSpPr txBox="1">
            <a:spLocks/>
          </p:cNvSpPr>
          <p:nvPr/>
        </p:nvSpPr>
        <p:spPr>
          <a:xfrm>
            <a:off x="340435" y="999454"/>
            <a:ext cx="2640157" cy="25064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Støtt </a:t>
            </a:r>
            <a:br>
              <a:rPr lang="nb-NO" dirty="0"/>
            </a:br>
            <a:r>
              <a:rPr lang="nb-NO" dirty="0">
                <a:solidFill>
                  <a:srgbClr val="00AECB"/>
                </a:solidFill>
              </a:rPr>
              <a:t>NAVN PÅ </a:t>
            </a:r>
            <a:br>
              <a:rPr lang="nb-NO" dirty="0">
                <a:solidFill>
                  <a:srgbClr val="00AECB"/>
                </a:solidFill>
              </a:rPr>
            </a:br>
            <a:r>
              <a:rPr lang="nb-NO" dirty="0">
                <a:solidFill>
                  <a:srgbClr val="00AECB"/>
                </a:solidFill>
              </a:rPr>
              <a:t>SKOLEN </a:t>
            </a:r>
            <a:br>
              <a:rPr lang="nb-NO" dirty="0"/>
            </a:br>
            <a:r>
              <a:rPr lang="nb-NO" sz="2100" dirty="0"/>
              <a:t>INNSAMLINGSAKSJON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7D76F1A6-3A50-4806-B273-918E03B328C0}"/>
              </a:ext>
            </a:extLst>
          </p:cNvPr>
          <p:cNvSpPr txBox="1">
            <a:spLocks/>
          </p:cNvSpPr>
          <p:nvPr/>
        </p:nvSpPr>
        <p:spPr>
          <a:xfrm>
            <a:off x="340435" y="3505881"/>
            <a:ext cx="2508273" cy="1738167"/>
          </a:xfrm>
          <a:prstGeom prst="rect">
            <a:avLst/>
          </a:prstGeom>
        </p:spPr>
        <p:txBody>
          <a:bodyPr>
            <a:normAutofit/>
          </a:bodyPr>
          <a:lstStyle>
            <a:lvl1pPr marL="179977" indent="-179977" algn="l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2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30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884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37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791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74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9698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9652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960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dirty="0">
                <a:latin typeface="Arial Black" panose="020B0A04020102020204" pitchFamily="34" charset="0"/>
              </a:rPr>
              <a:t>VIPPS </a:t>
            </a:r>
          </a:p>
          <a:p>
            <a:pPr marL="0" indent="0">
              <a:buNone/>
            </a:pPr>
            <a:r>
              <a:rPr lang="nb-NO" sz="3600" dirty="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67AA903-F509-676F-FEA5-E39D4A764999}"/>
              </a:ext>
            </a:extLst>
          </p:cNvPr>
          <p:cNvSpPr/>
          <p:nvPr/>
        </p:nvSpPr>
        <p:spPr>
          <a:xfrm>
            <a:off x="340435" y="5577840"/>
            <a:ext cx="2256461" cy="155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Grafikk, kreativitet&#10;&#10;Automatisk generert beskrivelse">
            <a:extLst>
              <a:ext uri="{FF2B5EF4-FFF2-40B4-BE49-F238E27FC236}">
                <a16:creationId xmlns:a16="http://schemas.microsoft.com/office/drawing/2014/main" id="{75053A7A-AB6C-A6AF-0937-D2B2D6CBB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4" y="4945453"/>
            <a:ext cx="2883048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f45617-c133-4733-95d1-f995c5f88e85">
      <Terms xmlns="http://schemas.microsoft.com/office/infopath/2007/PartnerControls"/>
    </lcf76f155ced4ddcb4097134ff3c332f>
    <TaxCatchAll xmlns="7863491e-d6dd-4aa1-87e8-7ee97ff29b02" xsi:nil="true"/>
    <SharedWithUsers xmlns="7863491e-d6dd-4aa1-87e8-7ee97ff29b02">
      <UserInfo>
        <DisplayName/>
        <AccountId xsi:nil="true"/>
        <AccountType/>
      </UserInfo>
    </SharedWithUsers>
    <MediaLengthInSeconds xmlns="f0f45617-c133-4733-95d1-f995c5f88e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A2F46C91ECE745BA10B62A56FB3B63" ma:contentTypeVersion="14" ma:contentTypeDescription="Opprett et nytt dokument." ma:contentTypeScope="" ma:versionID="612de6502a41d436c91e4a34a0c0dda2">
  <xsd:schema xmlns:xsd="http://www.w3.org/2001/XMLSchema" xmlns:xs="http://www.w3.org/2001/XMLSchema" xmlns:p="http://schemas.microsoft.com/office/2006/metadata/properties" xmlns:ns2="f0f45617-c133-4733-95d1-f995c5f88e85" xmlns:ns3="7863491e-d6dd-4aa1-87e8-7ee97ff29b02" targetNamespace="http://schemas.microsoft.com/office/2006/metadata/properties" ma:root="true" ma:fieldsID="7356833b347075dd371d6bc0fbb7629f" ns2:_="" ns3:_="">
    <xsd:import namespace="f0f45617-c133-4733-95d1-f995c5f88e85"/>
    <xsd:import namespace="7863491e-d6dd-4aa1-87e8-7ee97ff29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5617-c133-4733-95d1-f995c5f88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3491e-d6dd-4aa1-87e8-7ee97ff29b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4735c0-7d7b-4706-ad53-c9b5bc9e8040}" ma:internalName="TaxCatchAll" ma:showField="CatchAllData" ma:web="7863491e-d6dd-4aa1-87e8-7ee97ff29b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46471-A510-495A-995B-26BA9B0D1FAD}">
  <ds:schemaRefs>
    <ds:schemaRef ds:uri="http://schemas.microsoft.com/office/2006/metadata/properties"/>
    <ds:schemaRef ds:uri="http://schemas.microsoft.com/office/2006/documentManagement/types"/>
    <ds:schemaRef ds:uri="7863491e-d6dd-4aa1-87e8-7ee97ff29b02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0f45617-c133-4733-95d1-f995c5f88e85"/>
  </ds:schemaRefs>
</ds:datastoreItem>
</file>

<file path=customXml/itemProps2.xml><?xml version="1.0" encoding="utf-8"?>
<ds:datastoreItem xmlns:ds="http://schemas.openxmlformats.org/officeDocument/2006/customXml" ds:itemID="{893717C6-35E9-43CD-A17B-EE8465CC6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602F2-3CC8-40C0-BC90-3CE544D08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f45617-c133-4733-95d1-f995c5f88e85"/>
    <ds:schemaRef ds:uri="7863491e-d6dd-4aa1-87e8-7ee97ff29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20</Words>
  <Application>Microsoft Office PowerPoint</Application>
  <PresentationFormat>Egendefinert</PresentationFormat>
  <Paragraphs>6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Henriksen</dc:creator>
  <cp:lastModifiedBy>Tonje Steen</cp:lastModifiedBy>
  <cp:revision>5</cp:revision>
  <dcterms:created xsi:type="dcterms:W3CDTF">2021-01-21T14:33:36Z</dcterms:created>
  <dcterms:modified xsi:type="dcterms:W3CDTF">2024-01-09T16:07:29Z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0x0101006BA2F46C91ECE745BA10B62A56FB3B63</vt:lpwstr>
  </property>
  <property fmtid="{D5CDD505-2E9C-101B-9397-08002B2CF9AE}" pid="3" name="Order">
    <vt:r8>50700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