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</p:sldIdLst>
  <p:sldSz cx="144002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7FC43-94F0-4306-8656-C0B225F32A66}" v="13" dt="2024-01-09T15:57:56.972"/>
    <p1510:client id="{A5A002CE-B267-408F-8152-FB39A6AAF89D}" v="16" dt="2024-01-09T15:59:22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je Steen" userId="895f1f23-5f1b-4d71-890f-40ffad013ed3" providerId="ADAL" clId="{A5A002CE-B267-408F-8152-FB39A6AAF89D}"/>
    <pc:docChg chg="modSld">
      <pc:chgData name="Tonje Steen" userId="895f1f23-5f1b-4d71-890f-40ffad013ed3" providerId="ADAL" clId="{A5A002CE-B267-408F-8152-FB39A6AAF89D}" dt="2024-01-09T15:59:22.255" v="11" actId="1076"/>
      <pc:docMkLst>
        <pc:docMk/>
      </pc:docMkLst>
      <pc:sldChg chg="addSp modSp mod">
        <pc:chgData name="Tonje Steen" userId="895f1f23-5f1b-4d71-890f-40ffad013ed3" providerId="ADAL" clId="{A5A002CE-B267-408F-8152-FB39A6AAF89D}" dt="2024-01-09T15:58:55.106" v="8" actId="1076"/>
        <pc:sldMkLst>
          <pc:docMk/>
          <pc:sldMk cId="1716285177" sldId="257"/>
        </pc:sldMkLst>
        <pc:spChg chg="add mod">
          <ac:chgData name="Tonje Steen" userId="895f1f23-5f1b-4d71-890f-40ffad013ed3" providerId="ADAL" clId="{A5A002CE-B267-408F-8152-FB39A6AAF89D}" dt="2024-01-09T15:58:39.992" v="5" actId="207"/>
          <ac:spMkLst>
            <pc:docMk/>
            <pc:sldMk cId="1716285177" sldId="257"/>
            <ac:spMk id="8" creationId="{B47CEDD6-271C-98D8-985D-DAFD3784C938}"/>
          </ac:spMkLst>
        </pc:spChg>
        <pc:picChg chg="add mod">
          <ac:chgData name="Tonje Steen" userId="895f1f23-5f1b-4d71-890f-40ffad013ed3" providerId="ADAL" clId="{A5A002CE-B267-408F-8152-FB39A6AAF89D}" dt="2024-01-09T15:58:55.106" v="8" actId="1076"/>
          <ac:picMkLst>
            <pc:docMk/>
            <pc:sldMk cId="1716285177" sldId="257"/>
            <ac:picMk id="4" creationId="{2F605E9E-AC52-6C6F-ADD2-B2BAEFD9F54B}"/>
          </ac:picMkLst>
        </pc:picChg>
      </pc:sldChg>
      <pc:sldChg chg="addSp modSp mod">
        <pc:chgData name="Tonje Steen" userId="895f1f23-5f1b-4d71-890f-40ffad013ed3" providerId="ADAL" clId="{A5A002CE-B267-408F-8152-FB39A6AAF89D}" dt="2024-01-09T15:59:22.255" v="11" actId="1076"/>
        <pc:sldMkLst>
          <pc:docMk/>
          <pc:sldMk cId="467214566" sldId="259"/>
        </pc:sldMkLst>
        <pc:spChg chg="add mod">
          <ac:chgData name="Tonje Steen" userId="895f1f23-5f1b-4d71-890f-40ffad013ed3" providerId="ADAL" clId="{A5A002CE-B267-408F-8152-FB39A6AAF89D}" dt="2024-01-09T15:59:04.185" v="9"/>
          <ac:spMkLst>
            <pc:docMk/>
            <pc:sldMk cId="467214566" sldId="259"/>
            <ac:spMk id="2" creationId="{A9983B44-2724-BD52-D806-B8FF51BE2742}"/>
          </ac:spMkLst>
        </pc:spChg>
        <pc:picChg chg="add mod">
          <ac:chgData name="Tonje Steen" userId="895f1f23-5f1b-4d71-890f-40ffad013ed3" providerId="ADAL" clId="{A5A002CE-B267-408F-8152-FB39A6AAF89D}" dt="2024-01-09T15:59:22.255" v="11" actId="1076"/>
          <ac:picMkLst>
            <pc:docMk/>
            <pc:sldMk cId="467214566" sldId="259"/>
            <ac:picMk id="3" creationId="{2187373F-AAED-4A06-DE06-BC784E801B34}"/>
          </ac:picMkLst>
        </pc:picChg>
      </pc:sldChg>
    </pc:docChg>
  </pc:docChgLst>
  <pc:docChgLst>
    <pc:chgData name="Hilde Wormdahl" userId="c928ccbb-38e9-455e-9b22-ae4cd47f245c" providerId="ADAL" clId="{30FA2067-56B4-4CFE-862C-766040330E1B}"/>
    <pc:docChg chg="undo custSel addSld delSld modSld">
      <pc:chgData name="Hilde Wormdahl" userId="c928ccbb-38e9-455e-9b22-ae4cd47f245c" providerId="ADAL" clId="{30FA2067-56B4-4CFE-862C-766040330E1B}" dt="2023-01-06T09:45:25.301" v="280" actId="14100"/>
      <pc:docMkLst>
        <pc:docMk/>
      </pc:docMkLst>
      <pc:sldChg chg="addSp delSp modSp mod">
        <pc:chgData name="Hilde Wormdahl" userId="c928ccbb-38e9-455e-9b22-ae4cd47f245c" providerId="ADAL" clId="{30FA2067-56B4-4CFE-862C-766040330E1B}" dt="2023-01-06T09:44:31.533" v="277" actId="1038"/>
        <pc:sldMkLst>
          <pc:docMk/>
          <pc:sldMk cId="1716285177" sldId="257"/>
        </pc:sldMkLst>
        <pc:spChg chg="del">
          <ac:chgData name="Hilde Wormdahl" userId="c928ccbb-38e9-455e-9b22-ae4cd47f245c" providerId="ADAL" clId="{30FA2067-56B4-4CFE-862C-766040330E1B}" dt="2023-01-06T09:42:07.761" v="236" actId="931"/>
          <ac:spMkLst>
            <pc:docMk/>
            <pc:sldMk cId="1716285177" sldId="257"/>
            <ac:spMk id="4" creationId="{FC50BB1D-85F1-4A1A-A5AE-74225B4D9EF2}"/>
          </ac:spMkLst>
        </pc:spChg>
        <pc:spChg chg="mod">
          <ac:chgData name="Hilde Wormdahl" userId="c928ccbb-38e9-455e-9b22-ae4cd47f245c" providerId="ADAL" clId="{30FA2067-56B4-4CFE-862C-766040330E1B}" dt="2023-01-06T09:44:31.533" v="277" actId="1038"/>
          <ac:spMkLst>
            <pc:docMk/>
            <pc:sldMk cId="1716285177" sldId="257"/>
            <ac:spMk id="5" creationId="{C07E7452-E8A4-42C1-A21B-34E15B0DC7D4}"/>
          </ac:spMkLst>
        </pc:spChg>
        <pc:spChg chg="mod">
          <ac:chgData name="Hilde Wormdahl" userId="c928ccbb-38e9-455e-9b22-ae4cd47f245c" providerId="ADAL" clId="{30FA2067-56B4-4CFE-862C-766040330E1B}" dt="2023-01-06T09:43:25.797" v="263" actId="1076"/>
          <ac:spMkLst>
            <pc:docMk/>
            <pc:sldMk cId="1716285177" sldId="257"/>
            <ac:spMk id="6" creationId="{0A98DBE3-D532-4D26-B72F-540CA4138E1C}"/>
          </ac:spMkLst>
        </pc:spChg>
        <pc:spChg chg="mod">
          <ac:chgData name="Hilde Wormdahl" userId="c928ccbb-38e9-455e-9b22-ae4cd47f245c" providerId="ADAL" clId="{30FA2067-56B4-4CFE-862C-766040330E1B}" dt="2023-01-06T09:43:34.213" v="264" actId="1076"/>
          <ac:spMkLst>
            <pc:docMk/>
            <pc:sldMk cId="1716285177" sldId="257"/>
            <ac:spMk id="7" creationId="{A6EBFB0A-3F41-41BC-B19F-C491C3E3EC60}"/>
          </ac:spMkLst>
        </pc:spChg>
        <pc:picChg chg="add mod modCrop">
          <ac:chgData name="Hilde Wormdahl" userId="c928ccbb-38e9-455e-9b22-ae4cd47f245c" providerId="ADAL" clId="{30FA2067-56B4-4CFE-862C-766040330E1B}" dt="2023-01-06T09:44:02.718" v="266" actId="18131"/>
          <ac:picMkLst>
            <pc:docMk/>
            <pc:sldMk cId="1716285177" sldId="257"/>
            <ac:picMk id="3" creationId="{839A58C3-D0F0-FB19-C156-5F43C5120D29}"/>
          </ac:picMkLst>
        </pc:picChg>
      </pc:sldChg>
      <pc:sldChg chg="modSp del mod">
        <pc:chgData name="Hilde Wormdahl" userId="c928ccbb-38e9-455e-9b22-ae4cd47f245c" providerId="ADAL" clId="{30FA2067-56B4-4CFE-862C-766040330E1B}" dt="2023-01-06T09:44:59.607" v="278" actId="2696"/>
        <pc:sldMkLst>
          <pc:docMk/>
          <pc:sldMk cId="4044895035" sldId="258"/>
        </pc:sldMkLst>
        <pc:spChg chg="mod">
          <ac:chgData name="Hilde Wormdahl" userId="c928ccbb-38e9-455e-9b22-ae4cd47f245c" providerId="ADAL" clId="{30FA2067-56B4-4CFE-862C-766040330E1B}" dt="2023-01-06T09:21:07.574" v="233" actId="1076"/>
          <ac:spMkLst>
            <pc:docMk/>
            <pc:sldMk cId="4044895035" sldId="258"/>
            <ac:spMk id="2" creationId="{006DD842-0A0B-4A16-B4CF-DE1FB81F97E3}"/>
          </ac:spMkLst>
        </pc:spChg>
        <pc:spChg chg="mod ord">
          <ac:chgData name="Hilde Wormdahl" userId="c928ccbb-38e9-455e-9b22-ae4cd47f245c" providerId="ADAL" clId="{30FA2067-56B4-4CFE-862C-766040330E1B}" dt="2023-01-06T09:20:23.114" v="228" actId="166"/>
          <ac:spMkLst>
            <pc:docMk/>
            <pc:sldMk cId="4044895035" sldId="258"/>
            <ac:spMk id="3" creationId="{CD2DF69B-C01E-4CE0-B666-ADB189C2A190}"/>
          </ac:spMkLst>
        </pc:spChg>
        <pc:spChg chg="mod">
          <ac:chgData name="Hilde Wormdahl" userId="c928ccbb-38e9-455e-9b22-ae4cd47f245c" providerId="ADAL" clId="{30FA2067-56B4-4CFE-862C-766040330E1B}" dt="2023-01-06T09:21:09.772" v="234" actId="1076"/>
          <ac:spMkLst>
            <pc:docMk/>
            <pc:sldMk cId="4044895035" sldId="258"/>
            <ac:spMk id="5" creationId="{C07E7452-E8A4-42C1-A21B-34E15B0DC7D4}"/>
          </ac:spMkLst>
        </pc:spChg>
        <pc:picChg chg="mod modCrop">
          <ac:chgData name="Hilde Wormdahl" userId="c928ccbb-38e9-455e-9b22-ae4cd47f245c" providerId="ADAL" clId="{30FA2067-56B4-4CFE-862C-766040330E1B}" dt="2023-01-05T10:10:48.181" v="29" actId="732"/>
          <ac:picMkLst>
            <pc:docMk/>
            <pc:sldMk cId="4044895035" sldId="258"/>
            <ac:picMk id="7" creationId="{9817BF16-7D01-4990-97F6-8B26A7CB539C}"/>
          </ac:picMkLst>
        </pc:picChg>
      </pc:sldChg>
      <pc:sldChg chg="modSp add mod">
        <pc:chgData name="Hilde Wormdahl" userId="c928ccbb-38e9-455e-9b22-ae4cd47f245c" providerId="ADAL" clId="{30FA2067-56B4-4CFE-862C-766040330E1B}" dt="2023-01-06T09:45:25.301" v="280" actId="14100"/>
        <pc:sldMkLst>
          <pc:docMk/>
          <pc:sldMk cId="467214566" sldId="259"/>
        </pc:sldMkLst>
        <pc:spChg chg="mod">
          <ac:chgData name="Hilde Wormdahl" userId="c928ccbb-38e9-455e-9b22-ae4cd47f245c" providerId="ADAL" clId="{30FA2067-56B4-4CFE-862C-766040330E1B}" dt="2023-01-06T09:45:25.301" v="280" actId="14100"/>
          <ac:spMkLst>
            <pc:docMk/>
            <pc:sldMk cId="467214566" sldId="259"/>
            <ac:spMk id="4" creationId="{FC50BB1D-85F1-4A1A-A5AE-74225B4D9EF2}"/>
          </ac:spMkLst>
        </pc:spChg>
        <pc:spChg chg="mod">
          <ac:chgData name="Hilde Wormdahl" userId="c928ccbb-38e9-455e-9b22-ae4cd47f245c" providerId="ADAL" clId="{30FA2067-56B4-4CFE-862C-766040330E1B}" dt="2023-01-06T09:45:20.390" v="279" actId="1076"/>
          <ac:spMkLst>
            <pc:docMk/>
            <pc:sldMk cId="467214566" sldId="259"/>
            <ac:spMk id="5" creationId="{C07E7452-E8A4-42C1-A21B-34E15B0DC7D4}"/>
          </ac:spMkLst>
        </pc:spChg>
      </pc:sldChg>
    </pc:docChg>
  </pc:docChgLst>
  <pc:docChgLst>
    <pc:chgData name="Tonje Steen" userId="S::tonje.steen@kreftforeningen.no::895f1f23-5f1b-4d71-890f-40ffad013ed3" providerId="AD" clId="Web-{2607FC43-94F0-4306-8656-C0B225F32A66}"/>
    <pc:docChg chg="modSld">
      <pc:chgData name="Tonje Steen" userId="S::tonje.steen@kreftforeningen.no::895f1f23-5f1b-4d71-890f-40ffad013ed3" providerId="AD" clId="Web-{2607FC43-94F0-4306-8656-C0B225F32A66}" dt="2024-01-09T15:57:56.722" v="11" actId="20577"/>
      <pc:docMkLst>
        <pc:docMk/>
      </pc:docMkLst>
      <pc:sldChg chg="modSp">
        <pc:chgData name="Tonje Steen" userId="S::tonje.steen@kreftforeningen.no::895f1f23-5f1b-4d71-890f-40ffad013ed3" providerId="AD" clId="Web-{2607FC43-94F0-4306-8656-C0B225F32A66}" dt="2024-01-09T15:57:28.924" v="4" actId="20577"/>
        <pc:sldMkLst>
          <pc:docMk/>
          <pc:sldMk cId="1716285177" sldId="257"/>
        </pc:sldMkLst>
        <pc:spChg chg="mod">
          <ac:chgData name="Tonje Steen" userId="S::tonje.steen@kreftforeningen.no::895f1f23-5f1b-4d71-890f-40ffad013ed3" providerId="AD" clId="Web-{2607FC43-94F0-4306-8656-C0B225F32A66}" dt="2024-01-09T15:57:28.924" v="4" actId="20577"/>
          <ac:spMkLst>
            <pc:docMk/>
            <pc:sldMk cId="1716285177" sldId="257"/>
            <ac:spMk id="6" creationId="{0A98DBE3-D532-4D26-B72F-540CA4138E1C}"/>
          </ac:spMkLst>
        </pc:spChg>
      </pc:sldChg>
      <pc:sldChg chg="modSp">
        <pc:chgData name="Tonje Steen" userId="S::tonje.steen@kreftforeningen.no::895f1f23-5f1b-4d71-890f-40ffad013ed3" providerId="AD" clId="Web-{2607FC43-94F0-4306-8656-C0B225F32A66}" dt="2024-01-09T15:57:56.722" v="11" actId="20577"/>
        <pc:sldMkLst>
          <pc:docMk/>
          <pc:sldMk cId="467214566" sldId="259"/>
        </pc:sldMkLst>
        <pc:spChg chg="mod">
          <ac:chgData name="Tonje Steen" userId="S::tonje.steen@kreftforeningen.no::895f1f23-5f1b-4d71-890f-40ffad013ed3" providerId="AD" clId="Web-{2607FC43-94F0-4306-8656-C0B225F32A66}" dt="2024-01-09T15:57:56.722" v="11" actId="20577"/>
          <ac:spMkLst>
            <pc:docMk/>
            <pc:sldMk cId="467214566" sldId="259"/>
            <ac:spMk id="6" creationId="{0A98DBE3-D532-4D26-B72F-540CA4138E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178222"/>
            <a:ext cx="1080016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781306"/>
            <a:ext cx="1080016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325058F-97E5-42AA-84A1-BC2B125704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230063" cy="719931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6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83297"/>
            <a:ext cx="3105046" cy="610108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83297"/>
            <a:ext cx="9135135" cy="610108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74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6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794830"/>
            <a:ext cx="12420184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817875"/>
            <a:ext cx="12420184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916484"/>
            <a:ext cx="6120091" cy="45678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916484"/>
            <a:ext cx="6120091" cy="456789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08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83297"/>
            <a:ext cx="12420184" cy="139153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764832"/>
            <a:ext cx="609196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629749"/>
            <a:ext cx="6091965" cy="386796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764832"/>
            <a:ext cx="612196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629749"/>
            <a:ext cx="6121966" cy="386796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17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51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59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036569"/>
            <a:ext cx="7290108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2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79954"/>
            <a:ext cx="46444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036569"/>
            <a:ext cx="7290108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159794"/>
            <a:ext cx="46444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7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83297"/>
            <a:ext cx="12420184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916484"/>
            <a:ext cx="12420184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383A-9B08-4302-8746-14BD8D1AAEF1}" type="datetimeFigureOut">
              <a:rPr lang="nb-NO" smtClean="0"/>
              <a:t>09.01.2024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6672697"/>
            <a:ext cx="486007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6672697"/>
            <a:ext cx="324004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7AC8-0540-491F-BBFE-08876320E71F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B79FFE7-F3BB-404F-9215-56971DD640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52" y="5644305"/>
            <a:ext cx="1534553" cy="11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4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 descr="Et bilde som inneholder tekst, himmel, utendørs, person&#10;&#10;Automatisk generert beskrivelse">
            <a:extLst>
              <a:ext uri="{FF2B5EF4-FFF2-40B4-BE49-F238E27FC236}">
                <a16:creationId xmlns:a16="http://schemas.microsoft.com/office/drawing/2014/main" id="{839A58C3-D0F0-FB19-C156-5F43C5120D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6202" r="27222" b="904"/>
          <a:stretch/>
        </p:blipFill>
        <p:spPr>
          <a:xfrm>
            <a:off x="-57150" y="-1"/>
            <a:ext cx="4933950" cy="7199313"/>
          </a:xfr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7E7452-E8A4-42C1-A21B-34E15B0DC7D4}"/>
              </a:ext>
            </a:extLst>
          </p:cNvPr>
          <p:cNvSpPr/>
          <p:nvPr/>
        </p:nvSpPr>
        <p:spPr>
          <a:xfrm>
            <a:off x="4421544" y="-102638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0A98DBE3-D532-4D26-B72F-540CA413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925" y="1511791"/>
            <a:ext cx="8354758" cy="2506427"/>
          </a:xfrm>
        </p:spPr>
        <p:txBody>
          <a:bodyPr>
            <a:noAutofit/>
          </a:bodyPr>
          <a:lstStyle/>
          <a:p>
            <a:r>
              <a:rPr lang="nb-NO" sz="6000"/>
              <a:t>Støtt </a:t>
            </a:r>
            <a:br>
              <a:rPr lang="nb-NO" sz="6000"/>
            </a:br>
            <a:r>
              <a:rPr lang="nb-NO" sz="6000">
                <a:solidFill>
                  <a:srgbClr val="00AECB"/>
                </a:solidFill>
              </a:rPr>
              <a:t>NAVN PÅ SKOLEN </a:t>
            </a:r>
            <a:br>
              <a:rPr lang="nb-NO" sz="6000"/>
            </a:br>
            <a:r>
              <a:rPr lang="nb-NO" sz="6000">
                <a:latin typeface="Calibri Light"/>
                <a:cs typeface="Calibri Light"/>
              </a:rPr>
              <a:t>INNSAMLINGSAKSJON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A6EBFB0A-3F41-41BC-B19F-C491C3E3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1924" y="4257556"/>
            <a:ext cx="8354759" cy="1738167"/>
          </a:xfrm>
        </p:spPr>
        <p:txBody>
          <a:bodyPr>
            <a:normAutofit/>
          </a:bodyPr>
          <a:lstStyle/>
          <a:p>
            <a:r>
              <a:rPr lang="nb-NO" sz="6000">
                <a:latin typeface="Arial Black" panose="020B0A04020102020204" pitchFamily="34" charset="0"/>
              </a:rPr>
              <a:t>VIPPS </a:t>
            </a:r>
            <a:r>
              <a:rPr lang="nb-NO" sz="600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  <a:p>
            <a:endParaRPr lang="nb-NO" sz="3200" b="1">
              <a:latin typeface="Arial Black" panose="020B0A04020102020204" pitchFamily="34" charset="0"/>
            </a:endParaRPr>
          </a:p>
        </p:txBody>
      </p:sp>
      <p:pic>
        <p:nvPicPr>
          <p:cNvPr id="4" name="Bilde 3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2F605E9E-AC52-6C6F-ADD2-B2BAEFD9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48" y="5241732"/>
            <a:ext cx="2304661" cy="170565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7CEDD6-271C-98D8-985D-DAFD3784C938}"/>
              </a:ext>
            </a:extLst>
          </p:cNvPr>
          <p:cNvSpPr/>
          <p:nvPr/>
        </p:nvSpPr>
        <p:spPr>
          <a:xfrm>
            <a:off x="11943184" y="5402424"/>
            <a:ext cx="2304661" cy="1738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28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FC50BB1D-85F1-4A1A-A5AE-74225B4D9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857750" cy="7199313"/>
          </a:xfrm>
        </p:spPr>
        <p:txBody>
          <a:bodyPr/>
          <a:lstStyle/>
          <a:p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07E7452-E8A4-42C1-A21B-34E15B0DC7D4}"/>
              </a:ext>
            </a:extLst>
          </p:cNvPr>
          <p:cNvSpPr/>
          <p:nvPr/>
        </p:nvSpPr>
        <p:spPr>
          <a:xfrm>
            <a:off x="4230063" y="-90603"/>
            <a:ext cx="1231641" cy="73805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0A98DBE3-D532-4D26-B72F-540CA413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960" y="1168891"/>
            <a:ext cx="8354758" cy="2506427"/>
          </a:xfrm>
        </p:spPr>
        <p:txBody>
          <a:bodyPr>
            <a:noAutofit/>
          </a:bodyPr>
          <a:lstStyle/>
          <a:p>
            <a:r>
              <a:rPr lang="nb-NO" sz="6000"/>
              <a:t>Støtt </a:t>
            </a:r>
            <a:br>
              <a:rPr lang="nb-NO" sz="6000"/>
            </a:br>
            <a:r>
              <a:rPr lang="nb-NO" sz="6000">
                <a:solidFill>
                  <a:srgbClr val="00AECB"/>
                </a:solidFill>
              </a:rPr>
              <a:t>NAVN PÅ SKOLEN </a:t>
            </a:r>
            <a:br>
              <a:rPr lang="nb-NO" sz="6000"/>
            </a:br>
            <a:r>
              <a:rPr lang="nb-NO" sz="6000">
                <a:latin typeface="Calibri Light"/>
                <a:cs typeface="Calibri Light"/>
              </a:rPr>
              <a:t>INNSAMLINGSAKSJON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A6EBFB0A-3F41-41BC-B19F-C491C3E3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1959" y="3781306"/>
            <a:ext cx="8354759" cy="1738167"/>
          </a:xfrm>
        </p:spPr>
        <p:txBody>
          <a:bodyPr>
            <a:normAutofit/>
          </a:bodyPr>
          <a:lstStyle/>
          <a:p>
            <a:r>
              <a:rPr lang="nb-NO" sz="6000">
                <a:latin typeface="Arial Black" panose="020B0A04020102020204" pitchFamily="34" charset="0"/>
              </a:rPr>
              <a:t>VIPPS </a:t>
            </a:r>
            <a:r>
              <a:rPr lang="nb-NO" sz="6000">
                <a:solidFill>
                  <a:srgbClr val="00AECB"/>
                </a:solidFill>
                <a:latin typeface="Arial Black" panose="020B0A04020102020204" pitchFamily="34" charset="0"/>
              </a:rPr>
              <a:t>XXXXX</a:t>
            </a:r>
          </a:p>
          <a:p>
            <a:endParaRPr lang="nb-NO" sz="3200" b="1">
              <a:latin typeface="Arial Black" panose="020B0A04020102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9983B44-2724-BD52-D806-B8FF51BE2742}"/>
              </a:ext>
            </a:extLst>
          </p:cNvPr>
          <p:cNvSpPr/>
          <p:nvPr/>
        </p:nvSpPr>
        <p:spPr>
          <a:xfrm>
            <a:off x="11943184" y="5402424"/>
            <a:ext cx="2304661" cy="1738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Grafikk, kreativitet&#10;&#10;Automatisk generert beskrivelse">
            <a:extLst>
              <a:ext uri="{FF2B5EF4-FFF2-40B4-BE49-F238E27FC236}">
                <a16:creationId xmlns:a16="http://schemas.microsoft.com/office/drawing/2014/main" id="{2187373F-AAED-4A06-DE06-BC784E80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63" y="5177595"/>
            <a:ext cx="2304661" cy="17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A2F46C91ECE745BA10B62A56FB3B63" ma:contentTypeVersion="14" ma:contentTypeDescription="Opprett et nytt dokument." ma:contentTypeScope="" ma:versionID="612de6502a41d436c91e4a34a0c0dda2">
  <xsd:schema xmlns:xsd="http://www.w3.org/2001/XMLSchema" xmlns:xs="http://www.w3.org/2001/XMLSchema" xmlns:p="http://schemas.microsoft.com/office/2006/metadata/properties" xmlns:ns2="f0f45617-c133-4733-95d1-f995c5f88e85" xmlns:ns3="7863491e-d6dd-4aa1-87e8-7ee97ff29b02" targetNamespace="http://schemas.microsoft.com/office/2006/metadata/properties" ma:root="true" ma:fieldsID="7356833b347075dd371d6bc0fbb7629f" ns2:_="" ns3:_="">
    <xsd:import namespace="f0f45617-c133-4733-95d1-f995c5f88e85"/>
    <xsd:import namespace="7863491e-d6dd-4aa1-87e8-7ee97ff29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5617-c133-4733-95d1-f995c5f88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05a077f-f11a-423e-af4d-d9862881d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3491e-d6dd-4aa1-87e8-7ee97ff29b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4735c0-7d7b-4706-ad53-c9b5bc9e8040}" ma:internalName="TaxCatchAll" ma:showField="CatchAllData" ma:web="7863491e-d6dd-4aa1-87e8-7ee97ff29b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f45617-c133-4733-95d1-f995c5f88e85">
      <Terms xmlns="http://schemas.microsoft.com/office/infopath/2007/PartnerControls"/>
    </lcf76f155ced4ddcb4097134ff3c332f>
    <TaxCatchAll xmlns="7863491e-d6dd-4aa1-87e8-7ee97ff29b02" xsi:nil="true"/>
    <SharedWithUsers xmlns="7863491e-d6dd-4aa1-87e8-7ee97ff29b02">
      <UserInfo>
        <DisplayName/>
        <AccountId xsi:nil="true"/>
        <AccountType/>
      </UserInfo>
    </SharedWithUsers>
    <MediaLengthInSeconds xmlns="f0f45617-c133-4733-95d1-f995c5f88e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1B96DA-DB5B-4F71-849F-9415EA5FA4F1}">
  <ds:schemaRefs>
    <ds:schemaRef ds:uri="7863491e-d6dd-4aa1-87e8-7ee97ff29b02"/>
    <ds:schemaRef ds:uri="f0f45617-c133-4733-95d1-f995c5f88e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84FAA1-A7EE-4E94-AF90-197D2EE61F71}">
  <ds:schemaRefs>
    <ds:schemaRef ds:uri="7863491e-d6dd-4aa1-87e8-7ee97ff29b02"/>
    <ds:schemaRef ds:uri="f0f45617-c133-4733-95d1-f995c5f88e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D81F7B-90DE-460E-87C0-842FE88F6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Office-tema</vt:lpstr>
      <vt:lpstr>Støtt  NAVN PÅ SKOLEN  INNSAMLINGSAKSJON</vt:lpstr>
      <vt:lpstr>Støtt  NAVN PÅ SKOLEN  INNSAMLINGSAKSJON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</dc:title>
  <dc:creator>Anne Henriksen</dc:creator>
  <cp:revision>1</cp:revision>
  <dcterms:created xsi:type="dcterms:W3CDTF">2021-01-15T10:17:46Z</dcterms:created>
  <dcterms:modified xsi:type="dcterms:W3CDTF">2024-01-09T15:59:37Z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0x0101006BA2F46C91ECE745BA10B62A56FB3B63</vt:lpwstr>
  </property>
  <property fmtid="{D5CDD505-2E9C-101B-9397-08002B2CF9AE}" pid="3" name="Order">
    <vt:r8>50600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