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17238-C2E6-4A80-BC68-7D67029B27A0}" v="3" dt="2024-01-09T15:56:24.177"/>
    <p1510:client id="{79D3AF0F-5B7B-471B-A588-55FEE1758A48}" v="18" dt="2024-01-09T15:54:4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je Steen" userId="S::tonje.steen@kreftforeningen.no::895f1f23-5f1b-4d71-890f-40ffad013ed3" providerId="AD" clId="Web-{79D3AF0F-5B7B-471B-A588-55FEE1758A48}"/>
    <pc:docChg chg="modSld">
      <pc:chgData name="Tonje Steen" userId="S::tonje.steen@kreftforeningen.no::895f1f23-5f1b-4d71-890f-40ffad013ed3" providerId="AD" clId="Web-{79D3AF0F-5B7B-471B-A588-55FEE1758A48}" dt="2024-01-09T15:54:45.709" v="16" actId="20577"/>
      <pc:docMkLst>
        <pc:docMk/>
      </pc:docMkLst>
      <pc:sldChg chg="modSp">
        <pc:chgData name="Tonje Steen" userId="S::tonje.steen@kreftforeningen.no::895f1f23-5f1b-4d71-890f-40ffad013ed3" providerId="AD" clId="Web-{79D3AF0F-5B7B-471B-A588-55FEE1758A48}" dt="2024-01-09T15:54:45.709" v="16" actId="20577"/>
        <pc:sldMkLst>
          <pc:docMk/>
          <pc:sldMk cId="2747098395" sldId="257"/>
        </pc:sldMkLst>
        <pc:spChg chg="mod">
          <ac:chgData name="Tonje Steen" userId="S::tonje.steen@kreftforeningen.no::895f1f23-5f1b-4d71-890f-40ffad013ed3" providerId="AD" clId="Web-{79D3AF0F-5B7B-471B-A588-55FEE1758A48}" dt="2024-01-09T15:54:45.709" v="16" actId="20577"/>
          <ac:spMkLst>
            <pc:docMk/>
            <pc:sldMk cId="2747098395" sldId="257"/>
            <ac:spMk id="5" creationId="{902E55FD-3DE4-4559-AB0D-C258B2C816C5}"/>
          </ac:spMkLst>
        </pc:spChg>
      </pc:sldChg>
      <pc:sldChg chg="modSp">
        <pc:chgData name="Tonje Steen" userId="S::tonje.steen@kreftforeningen.no::895f1f23-5f1b-4d71-890f-40ffad013ed3" providerId="AD" clId="Web-{79D3AF0F-5B7B-471B-A588-55FEE1758A48}" dt="2024-01-09T15:54:25.506" v="10" actId="20577"/>
        <pc:sldMkLst>
          <pc:docMk/>
          <pc:sldMk cId="2106634403" sldId="258"/>
        </pc:sldMkLst>
        <pc:spChg chg="mod">
          <ac:chgData name="Tonje Steen" userId="S::tonje.steen@kreftforeningen.no::895f1f23-5f1b-4d71-890f-40ffad013ed3" providerId="AD" clId="Web-{79D3AF0F-5B7B-471B-A588-55FEE1758A48}" dt="2024-01-09T15:54:25.506" v="10" actId="20577"/>
          <ac:spMkLst>
            <pc:docMk/>
            <pc:sldMk cId="2106634403" sldId="258"/>
            <ac:spMk id="5" creationId="{902E55FD-3DE4-4559-AB0D-C258B2C816C5}"/>
          </ac:spMkLst>
        </pc:spChg>
      </pc:sldChg>
    </pc:docChg>
  </pc:docChgLst>
  <pc:docChgLst>
    <pc:chgData name="Tonje Steen" userId="895f1f23-5f1b-4d71-890f-40ffad013ed3" providerId="ADAL" clId="{47B17238-C2E6-4A80-BC68-7D67029B27A0}"/>
    <pc:docChg chg="modSld">
      <pc:chgData name="Tonje Steen" userId="895f1f23-5f1b-4d71-890f-40ffad013ed3" providerId="ADAL" clId="{47B17238-C2E6-4A80-BC68-7D67029B27A0}" dt="2024-01-09T15:56:24.177" v="9"/>
      <pc:docMkLst>
        <pc:docMk/>
      </pc:docMkLst>
      <pc:sldChg chg="addSp modSp">
        <pc:chgData name="Tonje Steen" userId="895f1f23-5f1b-4d71-890f-40ffad013ed3" providerId="ADAL" clId="{47B17238-C2E6-4A80-BC68-7D67029B27A0}" dt="2024-01-09T15:56:24.177" v="9"/>
        <pc:sldMkLst>
          <pc:docMk/>
          <pc:sldMk cId="2747098395" sldId="257"/>
        </pc:sldMkLst>
        <pc:spChg chg="add mod">
          <ac:chgData name="Tonje Steen" userId="895f1f23-5f1b-4d71-890f-40ffad013ed3" providerId="ADAL" clId="{47B17238-C2E6-4A80-BC68-7D67029B27A0}" dt="2024-01-09T15:56:15.733" v="8"/>
          <ac:spMkLst>
            <pc:docMk/>
            <pc:sldMk cId="2747098395" sldId="257"/>
            <ac:spMk id="2" creationId="{76AA7618-03AE-1DCC-088F-43EF5207C9DD}"/>
          </ac:spMkLst>
        </pc:spChg>
        <pc:picChg chg="add mod">
          <ac:chgData name="Tonje Steen" userId="895f1f23-5f1b-4d71-890f-40ffad013ed3" providerId="ADAL" clId="{47B17238-C2E6-4A80-BC68-7D67029B27A0}" dt="2024-01-09T15:56:24.177" v="9"/>
          <ac:picMkLst>
            <pc:docMk/>
            <pc:sldMk cId="2747098395" sldId="257"/>
            <ac:picMk id="3" creationId="{376526E6-880A-E53D-7A04-07CEF6B594A3}"/>
          </ac:picMkLst>
        </pc:picChg>
      </pc:sldChg>
      <pc:sldChg chg="addSp modSp mod">
        <pc:chgData name="Tonje Steen" userId="895f1f23-5f1b-4d71-890f-40ffad013ed3" providerId="ADAL" clId="{47B17238-C2E6-4A80-BC68-7D67029B27A0}" dt="2024-01-09T15:56:08.126" v="7" actId="1076"/>
        <pc:sldMkLst>
          <pc:docMk/>
          <pc:sldMk cId="2106634403" sldId="258"/>
        </pc:sldMkLst>
        <pc:spChg chg="add mod">
          <ac:chgData name="Tonje Steen" userId="895f1f23-5f1b-4d71-890f-40ffad013ed3" providerId="ADAL" clId="{47B17238-C2E6-4A80-BC68-7D67029B27A0}" dt="2024-01-09T15:55:38.478" v="3" actId="14100"/>
          <ac:spMkLst>
            <pc:docMk/>
            <pc:sldMk cId="2106634403" sldId="258"/>
            <ac:spMk id="2" creationId="{27BC1057-DB55-3331-E773-4D3A6E35EFA2}"/>
          </ac:spMkLst>
        </pc:spChg>
        <pc:picChg chg="add mod">
          <ac:chgData name="Tonje Steen" userId="895f1f23-5f1b-4d71-890f-40ffad013ed3" providerId="ADAL" clId="{47B17238-C2E6-4A80-BC68-7D67029B27A0}" dt="2024-01-09T15:56:08.126" v="7" actId="1076"/>
          <ac:picMkLst>
            <pc:docMk/>
            <pc:sldMk cId="2106634403" sldId="258"/>
            <ac:picMk id="7" creationId="{00A98D59-A5C8-C4BD-510A-1A981043F04E}"/>
          </ac:picMkLst>
        </pc:picChg>
      </pc:sldChg>
    </pc:docChg>
  </pc:docChgLst>
  <pc:docChgLst>
    <pc:chgData name="Hilde Wormdahl" userId="c928ccbb-38e9-455e-9b22-ae4cd47f245c" providerId="ADAL" clId="{EF8D78F8-39C4-4E6E-983B-4225F990C340}"/>
    <pc:docChg chg="modSld">
      <pc:chgData name="Hilde Wormdahl" userId="c928ccbb-38e9-455e-9b22-ae4cd47f245c" providerId="ADAL" clId="{EF8D78F8-39C4-4E6E-983B-4225F990C340}" dt="2023-01-05T10:12:18.141" v="3" actId="18131"/>
      <pc:docMkLst>
        <pc:docMk/>
      </pc:docMkLst>
      <pc:sldChg chg="modSp mod">
        <pc:chgData name="Hilde Wormdahl" userId="c928ccbb-38e9-455e-9b22-ae4cd47f245c" providerId="ADAL" clId="{EF8D78F8-39C4-4E6E-983B-4225F990C340}" dt="2023-01-05T10:12:18.141" v="3" actId="18131"/>
        <pc:sldMkLst>
          <pc:docMk/>
          <pc:sldMk cId="2106634403" sldId="258"/>
        </pc:sldMkLst>
        <pc:picChg chg="mod modCrop">
          <ac:chgData name="Hilde Wormdahl" userId="c928ccbb-38e9-455e-9b22-ae4cd47f245c" providerId="ADAL" clId="{EF8D78F8-39C4-4E6E-983B-4225F990C340}" dt="2023-01-05T10:12:18.141" v="3" actId="18131"/>
          <ac:picMkLst>
            <pc:docMk/>
            <pc:sldMk cId="2106634403" sldId="258"/>
            <ac:picMk id="3" creationId="{F2E5FCAC-E76F-4A82-8027-8855A9E5C0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6EC57F3-E773-45B5-84F0-DD6FD89770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012" y="353228"/>
            <a:ext cx="4435475" cy="45497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897375E-5A13-4628-8943-9DE4B772421E}"/>
              </a:ext>
            </a:extLst>
          </p:cNvPr>
          <p:cNvSpPr/>
          <p:nvPr userDrawn="1"/>
        </p:nvSpPr>
        <p:spPr>
          <a:xfrm>
            <a:off x="66905" y="4350166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5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2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25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9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4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4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65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85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6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9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53DA-284A-471F-A859-A322D5B73E13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8DE39B-B398-4B9C-9253-D65CDCC3E1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35" y="7446697"/>
            <a:ext cx="1929162" cy="14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F2E5FCAC-E76F-4A82-8027-8855A9E5C0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8013" r="27454" b="-252"/>
          <a:stretch/>
        </p:blipFill>
        <p:spPr>
          <a:xfrm>
            <a:off x="354013" y="365125"/>
            <a:ext cx="4435475" cy="444182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D0B72B7-B214-45B1-AF03-6793A7FEE5EF}"/>
              </a:ext>
            </a:extLst>
          </p:cNvPr>
          <p:cNvSpPr/>
          <p:nvPr/>
        </p:nvSpPr>
        <p:spPr>
          <a:xfrm>
            <a:off x="66905" y="4383619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89F0106E-CC3F-472D-B777-64BBD11EF51E}"/>
              </a:ext>
            </a:extLst>
          </p:cNvPr>
          <p:cNvSpPr txBox="1">
            <a:spLocks/>
          </p:cNvSpPr>
          <p:nvPr/>
        </p:nvSpPr>
        <p:spPr>
          <a:xfrm>
            <a:off x="-1" y="6136790"/>
            <a:ext cx="51435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>
                <a:latin typeface="Arial Black" panose="020B0A04020102020204" pitchFamily="34" charset="0"/>
              </a:rPr>
              <a:t>VIPPS </a:t>
            </a:r>
            <a:r>
              <a:rPr lang="nb-NO" sz="3600" dirty="0">
                <a:solidFill>
                  <a:srgbClr val="FF0000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2E55FD-3DE4-4559-AB0D-C258B2C816C5}"/>
              </a:ext>
            </a:extLst>
          </p:cNvPr>
          <p:cNvSpPr txBox="1">
            <a:spLocks/>
          </p:cNvSpPr>
          <p:nvPr/>
        </p:nvSpPr>
        <p:spPr>
          <a:xfrm>
            <a:off x="0" y="3702182"/>
            <a:ext cx="51435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350" dirty="0"/>
              <a:t>Støtt </a:t>
            </a:r>
            <a:br>
              <a:rPr lang="nb-NO" sz="3350" dirty="0"/>
            </a:br>
            <a:r>
              <a:rPr lang="nb-NO" sz="3350" dirty="0">
                <a:solidFill>
                  <a:srgbClr val="FF0000"/>
                </a:solidFill>
              </a:rPr>
              <a:t>NAVN PÅ SKOLEN </a:t>
            </a:r>
            <a:br>
              <a:rPr lang="nb-NO" sz="3350" dirty="0"/>
            </a:br>
            <a:r>
              <a:rPr lang="nb-NO" sz="3350" dirty="0">
                <a:cs typeface="Calibri Light"/>
              </a:rPr>
              <a:t>INNSAMLINGSAKSJON</a:t>
            </a:r>
            <a:endParaRPr lang="nb-NO" sz="335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7BC1057-DB55-3331-E773-4D3A6E35EFA2}"/>
              </a:ext>
            </a:extLst>
          </p:cNvPr>
          <p:cNvSpPr/>
          <p:nvPr/>
        </p:nvSpPr>
        <p:spPr>
          <a:xfrm>
            <a:off x="354014" y="6771219"/>
            <a:ext cx="4599952" cy="229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00A98D59-A5C8-C4BD-510A-1A981043F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23" y="6724211"/>
            <a:ext cx="2883048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5A151E5-1472-4C79-B95F-E7DF2B36D30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54012" y="364380"/>
            <a:ext cx="4435475" cy="444179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D0B72B7-B214-45B1-AF03-6793A7FEE5EF}"/>
              </a:ext>
            </a:extLst>
          </p:cNvPr>
          <p:cNvSpPr/>
          <p:nvPr/>
        </p:nvSpPr>
        <p:spPr>
          <a:xfrm>
            <a:off x="66905" y="4383619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89F0106E-CC3F-472D-B777-64BBD11EF51E}"/>
              </a:ext>
            </a:extLst>
          </p:cNvPr>
          <p:cNvSpPr txBox="1">
            <a:spLocks/>
          </p:cNvSpPr>
          <p:nvPr/>
        </p:nvSpPr>
        <p:spPr>
          <a:xfrm>
            <a:off x="-1" y="6136790"/>
            <a:ext cx="51435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>
                <a:latin typeface="Arial Black" panose="020B0A04020102020204" pitchFamily="34" charset="0"/>
              </a:rPr>
              <a:t>VIPPS </a:t>
            </a:r>
            <a:r>
              <a:rPr lang="nb-NO" sz="3600" dirty="0">
                <a:solidFill>
                  <a:srgbClr val="FF0000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2E55FD-3DE4-4559-AB0D-C258B2C816C5}"/>
              </a:ext>
            </a:extLst>
          </p:cNvPr>
          <p:cNvSpPr txBox="1">
            <a:spLocks/>
          </p:cNvSpPr>
          <p:nvPr/>
        </p:nvSpPr>
        <p:spPr>
          <a:xfrm>
            <a:off x="0" y="3702182"/>
            <a:ext cx="51435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350" dirty="0"/>
              <a:t>Støtt </a:t>
            </a:r>
            <a:br>
              <a:rPr lang="nb-NO" sz="3350" dirty="0"/>
            </a:br>
            <a:r>
              <a:rPr lang="nb-NO" sz="3350" dirty="0">
                <a:solidFill>
                  <a:srgbClr val="FF0000"/>
                </a:solidFill>
              </a:rPr>
              <a:t>NAVN PÅ SKOLEN </a:t>
            </a:r>
            <a:br>
              <a:rPr lang="nb-NO" sz="3350" dirty="0"/>
            </a:br>
            <a:r>
              <a:rPr lang="nb-NO" sz="3350" dirty="0">
                <a:cs typeface="Calibri Light"/>
              </a:rPr>
              <a:t>INNSAMLINGSAKSJON</a:t>
            </a:r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6AA7618-03AE-1DCC-088F-43EF5207C9DD}"/>
              </a:ext>
            </a:extLst>
          </p:cNvPr>
          <p:cNvSpPr/>
          <p:nvPr/>
        </p:nvSpPr>
        <p:spPr>
          <a:xfrm>
            <a:off x="636608" y="7130005"/>
            <a:ext cx="4317357" cy="193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376526E6-880A-E53D-7A04-07CEF6B59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23" y="6724211"/>
            <a:ext cx="2883048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f45617-c133-4733-95d1-f995c5f88e85">
      <Terms xmlns="http://schemas.microsoft.com/office/infopath/2007/PartnerControls"/>
    </lcf76f155ced4ddcb4097134ff3c332f>
    <TaxCatchAll xmlns="7863491e-d6dd-4aa1-87e8-7ee97ff29b02" xsi:nil="true"/>
    <SharedWithUsers xmlns="7863491e-d6dd-4aa1-87e8-7ee97ff29b02">
      <UserInfo>
        <DisplayName/>
        <AccountId xsi:nil="true"/>
        <AccountType/>
      </UserInfo>
    </SharedWithUsers>
    <MediaLengthInSeconds xmlns="f0f45617-c133-4733-95d1-f995c5f88e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A2F46C91ECE745BA10B62A56FB3B63" ma:contentTypeVersion="14" ma:contentTypeDescription="Opprett et nytt dokument." ma:contentTypeScope="" ma:versionID="612de6502a41d436c91e4a34a0c0dda2">
  <xsd:schema xmlns:xsd="http://www.w3.org/2001/XMLSchema" xmlns:xs="http://www.w3.org/2001/XMLSchema" xmlns:p="http://schemas.microsoft.com/office/2006/metadata/properties" xmlns:ns2="f0f45617-c133-4733-95d1-f995c5f88e85" xmlns:ns3="7863491e-d6dd-4aa1-87e8-7ee97ff29b02" targetNamespace="http://schemas.microsoft.com/office/2006/metadata/properties" ma:root="true" ma:fieldsID="7356833b347075dd371d6bc0fbb7629f" ns2:_="" ns3:_="">
    <xsd:import namespace="f0f45617-c133-4733-95d1-f995c5f88e85"/>
    <xsd:import namespace="7863491e-d6dd-4aa1-87e8-7ee97ff29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5617-c133-4733-95d1-f995c5f88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3491e-d6dd-4aa1-87e8-7ee97ff29b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4735c0-7d7b-4706-ad53-c9b5bc9e8040}" ma:internalName="TaxCatchAll" ma:showField="CatchAllData" ma:web="7863491e-d6dd-4aa1-87e8-7ee97ff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186CF9-3AEF-4923-948C-8420C65902E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f0f45617-c133-4733-95d1-f995c5f88e85"/>
    <ds:schemaRef ds:uri="7863491e-d6dd-4aa1-87e8-7ee97ff29b02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BA145A-06A4-4323-BA1D-4C7FF9496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f45617-c133-4733-95d1-f995c5f88e85"/>
    <ds:schemaRef ds:uri="7863491e-d6dd-4aa1-87e8-7ee97ff29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9833E9-E8A1-47A7-85BF-FBA0134C6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18</Words>
  <Application>Microsoft Office PowerPoint</Application>
  <PresentationFormat>Skjermfremvisning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Henriksen</dc:creator>
  <cp:lastModifiedBy>Tonje Steen</cp:lastModifiedBy>
  <cp:revision>18</cp:revision>
  <dcterms:created xsi:type="dcterms:W3CDTF">2021-01-21T12:28:02Z</dcterms:created>
  <dcterms:modified xsi:type="dcterms:W3CDTF">2024-01-09T15:56:31Z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0x0101006BA2F46C91ECE745BA10B62A56FB3B63</vt:lpwstr>
  </property>
  <property fmtid="{D5CDD505-2E9C-101B-9397-08002B2CF9AE}" pid="3" name="Order">
    <vt:r8>50500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