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330B8-2DDC-46EC-981D-F55D23372BF3}" v="14" dt="2024-01-09T14:55:01.547"/>
    <p1510:client id="{F82CBED3-EA9A-40FB-8612-18DCA3B9CC7D}" v="5" dt="2024-01-09T14:58:20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je Steen" userId="S::tonje.steen@kreftforeningen.no::895f1f23-5f1b-4d71-890f-40ffad013ed3" providerId="AD" clId="Web-{667330B8-2DDC-46EC-981D-F55D23372BF3}"/>
    <pc:docChg chg="modSld">
      <pc:chgData name="Tonje Steen" userId="S::tonje.steen@kreftforeningen.no::895f1f23-5f1b-4d71-890f-40ffad013ed3" providerId="AD" clId="Web-{667330B8-2DDC-46EC-981D-F55D23372BF3}" dt="2024-01-09T14:55:01.547" v="12"/>
      <pc:docMkLst>
        <pc:docMk/>
      </pc:docMkLst>
      <pc:sldChg chg="delSp modSp">
        <pc:chgData name="Tonje Steen" userId="S::tonje.steen@kreftforeningen.no::895f1f23-5f1b-4d71-890f-40ffad013ed3" providerId="AD" clId="Web-{667330B8-2DDC-46EC-981D-F55D23372BF3}" dt="2024-01-09T14:55:01.547" v="12"/>
        <pc:sldMkLst>
          <pc:docMk/>
          <pc:sldMk cId="207533170" sldId="256"/>
        </pc:sldMkLst>
        <pc:spChg chg="mod">
          <ac:chgData name="Tonje Steen" userId="S::tonje.steen@kreftforeningen.no::895f1f23-5f1b-4d71-890f-40ffad013ed3" providerId="AD" clId="Web-{667330B8-2DDC-46EC-981D-F55D23372BF3}" dt="2024-01-09T14:55:00.344" v="11" actId="20577"/>
          <ac:spMkLst>
            <pc:docMk/>
            <pc:sldMk cId="207533170" sldId="256"/>
            <ac:spMk id="4" creationId="{7439930E-39BF-4855-1A1B-7E5EA90A2114}"/>
          </ac:spMkLst>
        </pc:spChg>
        <pc:spChg chg="mod">
          <ac:chgData name="Tonje Steen" userId="S::tonje.steen@kreftforeningen.no::895f1f23-5f1b-4d71-890f-40ffad013ed3" providerId="AD" clId="Web-{667330B8-2DDC-46EC-981D-F55D23372BF3}" dt="2024-01-09T14:54:43.266" v="8" actId="20577"/>
          <ac:spMkLst>
            <pc:docMk/>
            <pc:sldMk cId="207533170" sldId="256"/>
            <ac:spMk id="5" creationId="{473E9F94-45AB-BF20-857B-ACCAB536E0BB}"/>
          </ac:spMkLst>
        </pc:spChg>
        <pc:picChg chg="del">
          <ac:chgData name="Tonje Steen" userId="S::tonje.steen@kreftforeningen.no::895f1f23-5f1b-4d71-890f-40ffad013ed3" providerId="AD" clId="Web-{667330B8-2DDC-46EC-981D-F55D23372BF3}" dt="2024-01-09T14:55:01.547" v="12"/>
          <ac:picMkLst>
            <pc:docMk/>
            <pc:sldMk cId="207533170" sldId="256"/>
            <ac:picMk id="8" creationId="{825C060D-4658-43A1-8AB2-6547EDD79F43}"/>
          </ac:picMkLst>
        </pc:picChg>
      </pc:sldChg>
    </pc:docChg>
  </pc:docChgLst>
  <pc:docChgLst>
    <pc:chgData name="Hilde Wormdahl" userId="c928ccbb-38e9-455e-9b22-ae4cd47f245c" providerId="ADAL" clId="{EF633726-61B9-4089-BD3D-2E6939FDAC45}"/>
    <pc:docChg chg="undo custSel addSld delSld modSld">
      <pc:chgData name="Hilde Wormdahl" userId="c928ccbb-38e9-455e-9b22-ae4cd47f245c" providerId="ADAL" clId="{EF633726-61B9-4089-BD3D-2E6939FDAC45}" dt="2023-01-06T09:58:12.701" v="577" actId="2696"/>
      <pc:docMkLst>
        <pc:docMk/>
      </pc:docMkLst>
      <pc:sldChg chg="add del">
        <pc:chgData name="Hilde Wormdahl" userId="c928ccbb-38e9-455e-9b22-ae4cd47f245c" providerId="ADAL" clId="{EF633726-61B9-4089-BD3D-2E6939FDAC45}" dt="2023-01-06T09:58:12.701" v="577" actId="2696"/>
        <pc:sldMkLst>
          <pc:docMk/>
          <pc:sldMk cId="1524455772" sldId="258"/>
        </pc:sldMkLst>
      </pc:sldChg>
      <pc:sldChg chg="addSp delSp modSp new mod">
        <pc:chgData name="Hilde Wormdahl" userId="c928ccbb-38e9-455e-9b22-ae4cd47f245c" providerId="ADAL" clId="{EF633726-61B9-4089-BD3D-2E6939FDAC45}" dt="2023-01-06T09:57:26.454" v="576" actId="27636"/>
        <pc:sldMkLst>
          <pc:docMk/>
          <pc:sldMk cId="2514842738" sldId="259"/>
        </pc:sldMkLst>
        <pc:spChg chg="del">
          <ac:chgData name="Hilde Wormdahl" userId="c928ccbb-38e9-455e-9b22-ae4cd47f245c" providerId="ADAL" clId="{EF633726-61B9-4089-BD3D-2E6939FDAC45}" dt="2023-01-06T09:46:06.326" v="2" actId="478"/>
          <ac:spMkLst>
            <pc:docMk/>
            <pc:sldMk cId="2514842738" sldId="259"/>
            <ac:spMk id="2" creationId="{7CF57DAD-D856-7F36-41FD-84CB125620C7}"/>
          </ac:spMkLst>
        </pc:spChg>
        <pc:spChg chg="del">
          <ac:chgData name="Hilde Wormdahl" userId="c928ccbb-38e9-455e-9b22-ae4cd47f245c" providerId="ADAL" clId="{EF633726-61B9-4089-BD3D-2E6939FDAC45}" dt="2023-01-06T09:46:06.326" v="2" actId="478"/>
          <ac:spMkLst>
            <pc:docMk/>
            <pc:sldMk cId="2514842738" sldId="259"/>
            <ac:spMk id="3" creationId="{80117111-FBFC-80A5-59CD-8D6DCAD5AD67}"/>
          </ac:spMkLst>
        </pc:spChg>
        <pc:spChg chg="add mod">
          <ac:chgData name="Hilde Wormdahl" userId="c928ccbb-38e9-455e-9b22-ae4cd47f245c" providerId="ADAL" clId="{EF633726-61B9-4089-BD3D-2E6939FDAC45}" dt="2023-01-06T09:56:53.994" v="569" actId="404"/>
          <ac:spMkLst>
            <pc:docMk/>
            <pc:sldMk cId="2514842738" sldId="259"/>
            <ac:spMk id="6" creationId="{2FEEE8AD-392F-141C-27FF-1B0ED0462F30}"/>
          </ac:spMkLst>
        </pc:spChg>
        <pc:spChg chg="add mod">
          <ac:chgData name="Hilde Wormdahl" userId="c928ccbb-38e9-455e-9b22-ae4cd47f245c" providerId="ADAL" clId="{EF633726-61B9-4089-BD3D-2E6939FDAC45}" dt="2023-01-06T09:57:26.454" v="576" actId="27636"/>
          <ac:spMkLst>
            <pc:docMk/>
            <pc:sldMk cId="2514842738" sldId="259"/>
            <ac:spMk id="8" creationId="{ACB46E21-58E6-A3E9-C753-BBF5F065E150}"/>
          </ac:spMkLst>
        </pc:spChg>
        <pc:picChg chg="add mod modCrop">
          <ac:chgData name="Hilde Wormdahl" userId="c928ccbb-38e9-455e-9b22-ae4cd47f245c" providerId="ADAL" clId="{EF633726-61B9-4089-BD3D-2E6939FDAC45}" dt="2023-01-06T09:56:26.917" v="532" actId="732"/>
          <ac:picMkLst>
            <pc:docMk/>
            <pc:sldMk cId="2514842738" sldId="259"/>
            <ac:picMk id="5" creationId="{B583BB81-CD9E-3935-F9F7-EB8E82679086}"/>
          </ac:picMkLst>
        </pc:picChg>
        <pc:picChg chg="add mod">
          <ac:chgData name="Hilde Wormdahl" userId="c928ccbb-38e9-455e-9b22-ae4cd47f245c" providerId="ADAL" clId="{EF633726-61B9-4089-BD3D-2E6939FDAC45}" dt="2023-01-06T09:56:38.710" v="567" actId="1036"/>
          <ac:picMkLst>
            <pc:docMk/>
            <pc:sldMk cId="2514842738" sldId="259"/>
            <ac:picMk id="7" creationId="{886765B1-2D93-2B7B-4568-13FC352369D9}"/>
          </ac:picMkLst>
        </pc:picChg>
      </pc:sldChg>
    </pc:docChg>
  </pc:docChgLst>
  <pc:docChgLst>
    <pc:chgData name="Tonje Steen" userId="895f1f23-5f1b-4d71-890f-40ffad013ed3" providerId="ADAL" clId="{F82CBED3-EA9A-40FB-8612-18DCA3B9CC7D}"/>
    <pc:docChg chg="custSel modSld">
      <pc:chgData name="Tonje Steen" userId="895f1f23-5f1b-4d71-890f-40ffad013ed3" providerId="ADAL" clId="{F82CBED3-EA9A-40FB-8612-18DCA3B9CC7D}" dt="2024-01-09T14:59:02.472" v="149" actId="20577"/>
      <pc:docMkLst>
        <pc:docMk/>
      </pc:docMkLst>
      <pc:sldChg chg="addSp modSp mod">
        <pc:chgData name="Tonje Steen" userId="895f1f23-5f1b-4d71-890f-40ffad013ed3" providerId="ADAL" clId="{F82CBED3-EA9A-40FB-8612-18DCA3B9CC7D}" dt="2024-01-09T14:55:57.377" v="5" actId="14100"/>
        <pc:sldMkLst>
          <pc:docMk/>
          <pc:sldMk cId="207533170" sldId="256"/>
        </pc:sldMkLst>
        <pc:picChg chg="add mod">
          <ac:chgData name="Tonje Steen" userId="895f1f23-5f1b-4d71-890f-40ffad013ed3" providerId="ADAL" clId="{F82CBED3-EA9A-40FB-8612-18DCA3B9CC7D}" dt="2024-01-09T14:55:57.377" v="5" actId="14100"/>
          <ac:picMkLst>
            <pc:docMk/>
            <pc:sldMk cId="207533170" sldId="256"/>
            <ac:picMk id="3" creationId="{F7B60C0E-725B-108F-6C55-6C42EDCFD79E}"/>
          </ac:picMkLst>
        </pc:picChg>
      </pc:sldChg>
      <pc:sldChg chg="addSp delSp modSp mod">
        <pc:chgData name="Tonje Steen" userId="895f1f23-5f1b-4d71-890f-40ffad013ed3" providerId="ADAL" clId="{F82CBED3-EA9A-40FB-8612-18DCA3B9CC7D}" dt="2024-01-09T14:57:05.726" v="98" actId="1076"/>
        <pc:sldMkLst>
          <pc:docMk/>
          <pc:sldMk cId="803692251" sldId="257"/>
        </pc:sldMkLst>
        <pc:spChg chg="mod">
          <ac:chgData name="Tonje Steen" userId="895f1f23-5f1b-4d71-890f-40ffad013ed3" providerId="ADAL" clId="{F82CBED3-EA9A-40FB-8612-18DCA3B9CC7D}" dt="2024-01-09T14:56:56.383" v="95" actId="20577"/>
          <ac:spMkLst>
            <pc:docMk/>
            <pc:sldMk cId="803692251" sldId="257"/>
            <ac:spMk id="4" creationId="{7439930E-39BF-4855-1A1B-7E5EA90A2114}"/>
          </ac:spMkLst>
        </pc:spChg>
        <pc:spChg chg="mod">
          <ac:chgData name="Tonje Steen" userId="895f1f23-5f1b-4d71-890f-40ffad013ed3" providerId="ADAL" clId="{F82CBED3-EA9A-40FB-8612-18DCA3B9CC7D}" dt="2024-01-09T14:56:50.097" v="76" actId="20577"/>
          <ac:spMkLst>
            <pc:docMk/>
            <pc:sldMk cId="803692251" sldId="257"/>
            <ac:spMk id="5" creationId="{473E9F94-45AB-BF20-857B-ACCAB536E0BB}"/>
          </ac:spMkLst>
        </pc:spChg>
        <pc:picChg chg="add mod">
          <ac:chgData name="Tonje Steen" userId="895f1f23-5f1b-4d71-890f-40ffad013ed3" providerId="ADAL" clId="{F82CBED3-EA9A-40FB-8612-18DCA3B9CC7D}" dt="2024-01-09T14:57:05.726" v="98" actId="1076"/>
          <ac:picMkLst>
            <pc:docMk/>
            <pc:sldMk cId="803692251" sldId="257"/>
            <ac:picMk id="2" creationId="{6E470A7A-CE4B-67FE-8021-7FB99243AB54}"/>
          </ac:picMkLst>
        </pc:picChg>
        <pc:picChg chg="del">
          <ac:chgData name="Tonje Steen" userId="895f1f23-5f1b-4d71-890f-40ffad013ed3" providerId="ADAL" clId="{F82CBED3-EA9A-40FB-8612-18DCA3B9CC7D}" dt="2024-01-09T14:57:01.866" v="96" actId="478"/>
          <ac:picMkLst>
            <pc:docMk/>
            <pc:sldMk cId="803692251" sldId="257"/>
            <ac:picMk id="8" creationId="{825C060D-4658-43A1-8AB2-6547EDD79F43}"/>
          </ac:picMkLst>
        </pc:picChg>
      </pc:sldChg>
      <pc:sldChg chg="addSp delSp modSp mod">
        <pc:chgData name="Tonje Steen" userId="895f1f23-5f1b-4d71-890f-40ffad013ed3" providerId="ADAL" clId="{F82CBED3-EA9A-40FB-8612-18DCA3B9CC7D}" dt="2024-01-09T14:59:02.472" v="149" actId="20577"/>
        <pc:sldMkLst>
          <pc:docMk/>
          <pc:sldMk cId="2514842738" sldId="259"/>
        </pc:sldMkLst>
        <pc:spChg chg="mod">
          <ac:chgData name="Tonje Steen" userId="895f1f23-5f1b-4d71-890f-40ffad013ed3" providerId="ADAL" clId="{F82CBED3-EA9A-40FB-8612-18DCA3B9CC7D}" dt="2024-01-09T14:59:02.472" v="149" actId="20577"/>
          <ac:spMkLst>
            <pc:docMk/>
            <pc:sldMk cId="2514842738" sldId="259"/>
            <ac:spMk id="6" creationId="{2FEEE8AD-392F-141C-27FF-1B0ED0462F30}"/>
          </ac:spMkLst>
        </pc:spChg>
        <pc:spChg chg="mod">
          <ac:chgData name="Tonje Steen" userId="895f1f23-5f1b-4d71-890f-40ffad013ed3" providerId="ADAL" clId="{F82CBED3-EA9A-40FB-8612-18DCA3B9CC7D}" dt="2024-01-09T14:58:32.343" v="130" actId="20577"/>
          <ac:spMkLst>
            <pc:docMk/>
            <pc:sldMk cId="2514842738" sldId="259"/>
            <ac:spMk id="8" creationId="{ACB46E21-58E6-A3E9-C753-BBF5F065E150}"/>
          </ac:spMkLst>
        </pc:spChg>
        <pc:picChg chg="add del mod">
          <ac:chgData name="Tonje Steen" userId="895f1f23-5f1b-4d71-890f-40ffad013ed3" providerId="ADAL" clId="{F82CBED3-EA9A-40FB-8612-18DCA3B9CC7D}" dt="2024-01-09T14:57:51.538" v="103" actId="478"/>
          <ac:picMkLst>
            <pc:docMk/>
            <pc:sldMk cId="2514842738" sldId="259"/>
            <ac:picMk id="3" creationId="{D20D05CE-62CF-C7C7-84CB-E97D60C5F516}"/>
          </ac:picMkLst>
        </pc:picChg>
        <pc:picChg chg="del">
          <ac:chgData name="Tonje Steen" userId="895f1f23-5f1b-4d71-890f-40ffad013ed3" providerId="ADAL" clId="{F82CBED3-EA9A-40FB-8612-18DCA3B9CC7D}" dt="2024-01-09T14:57:10.442" v="99" actId="478"/>
          <ac:picMkLst>
            <pc:docMk/>
            <pc:sldMk cId="2514842738" sldId="259"/>
            <ac:picMk id="7" creationId="{886765B1-2D93-2B7B-4568-13FC352369D9}"/>
          </ac:picMkLst>
        </pc:picChg>
        <pc:picChg chg="add del mod">
          <ac:chgData name="Tonje Steen" userId="895f1f23-5f1b-4d71-890f-40ffad013ed3" providerId="ADAL" clId="{F82CBED3-EA9A-40FB-8612-18DCA3B9CC7D}" dt="2024-01-09T14:57:59.989" v="107" actId="478"/>
          <ac:picMkLst>
            <pc:docMk/>
            <pc:sldMk cId="2514842738" sldId="259"/>
            <ac:picMk id="9" creationId="{3A2A0DF6-EE25-16C9-1AF0-5B55E9008E31}"/>
          </ac:picMkLst>
        </pc:picChg>
        <pc:picChg chg="add mod">
          <ac:chgData name="Tonje Steen" userId="895f1f23-5f1b-4d71-890f-40ffad013ed3" providerId="ADAL" clId="{F82CBED3-EA9A-40FB-8612-18DCA3B9CC7D}" dt="2024-01-09T14:58:26.392" v="111" actId="1076"/>
          <ac:picMkLst>
            <pc:docMk/>
            <pc:sldMk cId="2514842738" sldId="259"/>
            <ac:picMk id="11" creationId="{A17DA6E6-9E89-8E1E-156E-8428198D7F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C44F54-E529-D709-1AC7-7846ED302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F33CD15-E589-4564-0C56-2ABA770D6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FFC83D-B523-C829-889F-0F62407CD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BA5C12-F5C1-893B-93B3-A91EA1E1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3BC4890-D80F-3416-F705-10D7284D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16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FE10B2-41C6-5C90-93C3-EAFF98B5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BF11F9C-65F1-14A6-B624-FEF0015B4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F30E1E-CB7F-6CBD-3C71-8B71535A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4A3309A-03D3-98C5-12CD-9CF2B500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388495-E8A7-8539-D404-1D9A1723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18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69B85B-28A5-3510-8952-1F3BF10DE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9A403BA-1050-A892-6F3A-F9CA0B182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715655-1356-7BAC-C87B-98FF196E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94184C-BBF9-E376-69AE-8941925E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AF4F94-DF9B-5F2B-E235-2205712B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656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87D859-8307-2A0E-3504-9BFCF362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3FCE3F-6CF7-521D-6839-F9F14A509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57A832-4007-89E6-BA3F-B6603577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5B2A82-1BED-AFFB-971F-4A7CA6B3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F5F61-204D-2C3B-A8EA-201962E9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13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DCFB0C-49EE-286A-5401-93CFB121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A8408F-CA56-A731-64F1-6AC5189B9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0EA09B4-5911-B912-06CD-BB0D0A5E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BBC521-5001-223B-946A-57414CFC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D5352B-03D2-F24D-4F9F-8A1AB754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83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946604-92DE-6E23-717C-70824481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809345-8F75-7F5D-DFEA-E69541683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BC347B9-8F45-2CB6-759A-3D4549762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1B8EAB-74F3-C092-B043-1AE7AD66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1B67F81-2419-1658-9808-007388E3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3DBA25D-EC19-0D8A-2A32-10D030F2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713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E3A071-5030-CEFF-DDC3-2EDC17F4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9C3B6C-0FF2-0EDC-EC97-9A25E96D7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4A5561D-BBDE-B966-39AA-CA57F81B9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51CD77-1EB9-96BE-9B30-434FF9696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5803225-563A-0E52-1E7E-5BFB8D69A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A8291DC-9EA3-C08B-97E0-7F558EF7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7AA8D13-EC43-7CE0-A425-0C5B369C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0464B01-098D-A002-F1DE-3B2122AE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95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EE82C5-BA1F-C104-E1E9-0FC2C58A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C9A695C-0BCF-1A68-6998-546CF9F4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8CC9F7B-B6A9-8CEA-0ADF-A193D601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F3F16B9-8B12-0530-FE27-E4580FAC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61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977A2D3-A562-8DEB-5F5F-EE62ABAC1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C916D84-A603-C013-AF60-5A3E91E1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3748242-26F9-8838-561E-3F3FA200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04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095831-7E54-6EBB-018A-51571D8E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F007EB-5CDE-50E0-1087-B9DE3CB41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39DE7D2-D0C5-364E-4ACF-E41553C21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D6D2FE8-F7CE-F516-682C-9FCAACEC3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48D316-CFF3-A3B8-7907-96031F99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4E01574-AB7A-9710-EC03-10BE16C8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86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A722AA-E327-5EF7-3200-C1E3DE94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77AEE39-7480-0A77-89F5-7E74AD173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133C309-87FF-FD68-0197-5664CE131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4E239FC-8112-8741-0D52-B51ECA70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C26B-390D-4CFA-B96E-DE0854B9950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76ED1F-2E04-7C78-E93A-8265FC81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7533D46-E0E4-A47F-E6B6-28C1A96D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050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4D0A709-0DCA-D984-B52F-F97C3735A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11AB4F-6D2A-2E75-94BE-0C5308525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940DC8-F910-CE60-2131-E24963A2C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EC26B-390D-4CFA-B96E-DE0854B9950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BB7B7CB-ED20-DD6C-8A07-29C412A32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2E2A86-B651-72B5-0D41-50F014B2E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63F53-4604-4C45-AF93-501F9EF945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64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6">
            <a:extLst>
              <a:ext uri="{FF2B5EF4-FFF2-40B4-BE49-F238E27FC236}">
                <a16:creationId xmlns:a16="http://schemas.microsoft.com/office/drawing/2014/main" id="{6EBD6000-4BD8-BFAD-EF06-BD683BFD2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7" t="15926" r="24303" b="-971"/>
          <a:stretch/>
        </p:blipFill>
        <p:spPr>
          <a:xfrm>
            <a:off x="5048250" y="-38100"/>
            <a:ext cx="7467358" cy="699135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877FCF3-BEBF-7ABF-D38C-8CA3F5CEE53E}"/>
              </a:ext>
            </a:extLst>
          </p:cNvPr>
          <p:cNvSpPr/>
          <p:nvPr/>
        </p:nvSpPr>
        <p:spPr>
          <a:xfrm>
            <a:off x="4386087" y="-261258"/>
            <a:ext cx="1231641" cy="7380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473E9F94-45AB-BF20-857B-ACCAB536E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91" y="1159240"/>
            <a:ext cx="5404516" cy="314754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rgbClr val="00AECB"/>
                </a:solidFill>
                <a:latin typeface="+mn-lt"/>
                <a:cs typeface="Arial"/>
              </a:rPr>
              <a:t>Vi skal være innsamlere for Kreftforeningen!</a:t>
            </a:r>
            <a:br>
              <a:rPr lang="nb-NO" sz="3200" b="1" dirty="0">
                <a:solidFill>
                  <a:srgbClr val="00AECB"/>
                </a:solidFill>
                <a:latin typeface="News Gothic MT"/>
              </a:rPr>
            </a:br>
            <a:br>
              <a:rPr lang="nb-NO" sz="3200" b="1" dirty="0">
                <a:solidFill>
                  <a:srgbClr val="00AECB"/>
                </a:solidFill>
                <a:latin typeface="News Gothic MT"/>
              </a:rPr>
            </a:br>
            <a:r>
              <a:rPr lang="nb-NO" sz="3200" dirty="0"/>
              <a:t>Kom på infomøte om </a:t>
            </a:r>
            <a:br>
              <a:rPr lang="nb-NO" sz="3200" dirty="0"/>
            </a:br>
            <a:r>
              <a:rPr lang="nb-NO" sz="3200" dirty="0">
                <a:solidFill>
                  <a:srgbClr val="00AECB"/>
                </a:solidFill>
              </a:rPr>
              <a:t>KREFTFORENINGENS INNSAMLINGSAKSJON </a:t>
            </a:r>
            <a:br>
              <a:rPr lang="nb-NO" sz="3200" dirty="0">
                <a:solidFill>
                  <a:srgbClr val="00AECB"/>
                </a:solidFill>
              </a:rPr>
            </a:br>
            <a:r>
              <a:rPr lang="en-US" sz="3200" dirty="0"/>
              <a:t>[</a:t>
            </a:r>
            <a:r>
              <a:rPr lang="en-US" sz="3200" dirty="0" err="1"/>
              <a:t>dato</a:t>
            </a:r>
            <a:r>
              <a:rPr lang="en-US" sz="3200" dirty="0"/>
              <a:t>, </a:t>
            </a:r>
            <a:r>
              <a:rPr lang="en-US" sz="3200" dirty="0" err="1"/>
              <a:t>klokkeslett</a:t>
            </a:r>
            <a:r>
              <a:rPr lang="en-US" sz="3200" dirty="0"/>
              <a:t>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sted</a:t>
            </a:r>
            <a:r>
              <a:rPr lang="en-US" sz="3200" dirty="0"/>
              <a:t>].</a:t>
            </a:r>
            <a:br>
              <a:rPr lang="nb-NO" sz="3200" dirty="0"/>
            </a:br>
            <a:endParaRPr lang="nb-NO" sz="3200" dirty="0">
              <a:cs typeface="Arial" panose="020B0604020202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7439930E-39BF-4855-1A1B-7E5EA90A2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07887" y="4306789"/>
            <a:ext cx="7881871" cy="17381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000" dirty="0">
                <a:latin typeface="+mj-lt"/>
              </a:rPr>
              <a:t>Meld deg som innsamler </a:t>
            </a:r>
          </a:p>
          <a:p>
            <a:pPr marL="0" indent="0">
              <a:buNone/>
            </a:pPr>
            <a:r>
              <a:rPr lang="nb-NO" sz="2000" dirty="0">
                <a:latin typeface="+mj-lt"/>
              </a:rPr>
              <a:t>med å sende SMS til 2277 og skriv: </a:t>
            </a:r>
          </a:p>
          <a:p>
            <a:r>
              <a:rPr lang="nb-NO" sz="2800" b="1" dirty="0"/>
              <a:t>BØSSE </a:t>
            </a:r>
            <a:r>
              <a:rPr lang="nb-NO" sz="2800" b="1" dirty="0">
                <a:solidFill>
                  <a:srgbClr val="00AECB"/>
                </a:solidFill>
              </a:rPr>
              <a:t>XXXXXX Fornavn Etternavn</a:t>
            </a:r>
          </a:p>
          <a:p>
            <a:endParaRPr lang="nb-NO" sz="2000" b="1" dirty="0">
              <a:latin typeface="Arial Black" panose="020B0A04020102020204" pitchFamily="34" charset="0"/>
            </a:endParaRPr>
          </a:p>
        </p:txBody>
      </p:sp>
      <p:pic>
        <p:nvPicPr>
          <p:cNvPr id="3" name="Bilde 2" descr="Et bilde som inneholder tekst, Grafikk, grafisk design, kreativitet&#10;&#10;Automatisk generert beskrivelse">
            <a:extLst>
              <a:ext uri="{FF2B5EF4-FFF2-40B4-BE49-F238E27FC236}">
                <a16:creationId xmlns:a16="http://schemas.microsoft.com/office/drawing/2014/main" id="{F7B60C0E-725B-108F-6C55-6C42EDCFD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80" y="5823449"/>
            <a:ext cx="1305033" cy="9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6">
            <a:extLst>
              <a:ext uri="{FF2B5EF4-FFF2-40B4-BE49-F238E27FC236}">
                <a16:creationId xmlns:a16="http://schemas.microsoft.com/office/drawing/2014/main" id="{6EBD6000-4BD8-BFAD-EF06-BD683BFD2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7" t="18376" r="24215" b="-962"/>
          <a:stretch/>
        </p:blipFill>
        <p:spPr>
          <a:xfrm>
            <a:off x="1" y="0"/>
            <a:ext cx="5404516" cy="6965182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877FCF3-BEBF-7ABF-D38C-8CA3F5CEE53E}"/>
              </a:ext>
            </a:extLst>
          </p:cNvPr>
          <p:cNvSpPr/>
          <p:nvPr/>
        </p:nvSpPr>
        <p:spPr>
          <a:xfrm>
            <a:off x="4919487" y="-261258"/>
            <a:ext cx="1231641" cy="7380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473E9F94-45AB-BF20-857B-ACCAB536E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8239" y="831671"/>
            <a:ext cx="8354758" cy="3147549"/>
          </a:xfrm>
        </p:spPr>
        <p:txBody>
          <a:bodyPr>
            <a:noAutofit/>
          </a:bodyPr>
          <a:lstStyle/>
          <a:p>
            <a:r>
              <a:rPr lang="nb-NO" sz="4800" b="1" dirty="0">
                <a:solidFill>
                  <a:srgbClr val="00AECB"/>
                </a:solidFill>
                <a:latin typeface="+mn-lt"/>
              </a:rPr>
              <a:t>Bli med som innsamler! </a:t>
            </a:r>
            <a:br>
              <a:rPr lang="nb-NO" sz="3600" b="1" dirty="0">
                <a:solidFill>
                  <a:srgbClr val="00AECB"/>
                </a:solidFill>
                <a:latin typeface="News Gothic MT"/>
              </a:rPr>
            </a:br>
            <a:br>
              <a:rPr lang="nb-NO" sz="3600" b="1" dirty="0">
                <a:solidFill>
                  <a:srgbClr val="00AECB"/>
                </a:solidFill>
                <a:latin typeface="News Gothic MT"/>
              </a:rPr>
            </a:br>
            <a:r>
              <a:rPr lang="nb-NO" sz="3600" dirty="0"/>
              <a:t>[DATO] er vi innsamlere for </a:t>
            </a:r>
            <a:br>
              <a:rPr lang="nb-NO" sz="3600" dirty="0"/>
            </a:br>
            <a:r>
              <a:rPr lang="nb-NO" sz="3600" dirty="0">
                <a:solidFill>
                  <a:srgbClr val="00AECB"/>
                </a:solidFill>
              </a:rPr>
              <a:t>KREFTFORENINGENS </a:t>
            </a:r>
            <a:br>
              <a:rPr lang="nb-NO" sz="3600" dirty="0">
                <a:solidFill>
                  <a:srgbClr val="00AECB"/>
                </a:solidFill>
              </a:rPr>
            </a:br>
            <a:r>
              <a:rPr lang="nb-NO" sz="3600" dirty="0">
                <a:solidFill>
                  <a:srgbClr val="00AECB"/>
                </a:solidFill>
              </a:rPr>
              <a:t>INNSAMLINGSAKSJON </a:t>
            </a:r>
            <a:br>
              <a:rPr lang="nb-NO" sz="3600" dirty="0"/>
            </a:b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7439930E-39BF-4855-1A1B-7E5EA90A2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4682" y="3849589"/>
            <a:ext cx="7881871" cy="1738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latin typeface="+mj-lt"/>
              </a:rPr>
              <a:t>Meld deg som innsamler 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med å sende SMS til 2277 og skriv: </a:t>
            </a:r>
          </a:p>
          <a:p>
            <a:r>
              <a:rPr lang="nb-NO" sz="3200" b="1" dirty="0"/>
              <a:t>BØSSE </a:t>
            </a:r>
            <a:r>
              <a:rPr lang="nb-NO" sz="3200" b="1" dirty="0">
                <a:solidFill>
                  <a:srgbClr val="00AECB"/>
                </a:solidFill>
              </a:rPr>
              <a:t>XXXXXX Fornavn Etternavn</a:t>
            </a:r>
          </a:p>
          <a:p>
            <a:endParaRPr lang="nb-NO" b="1" dirty="0">
              <a:latin typeface="Arial Black" panose="020B0A04020102020204" pitchFamily="34" charset="0"/>
            </a:endParaRPr>
          </a:p>
        </p:txBody>
      </p:sp>
      <p:pic>
        <p:nvPicPr>
          <p:cNvPr id="2" name="Bilde 1" descr="Et bilde som inneholder tekst, Grafikk, grafisk design, kreativitet&#10;&#10;Automatisk generert beskrivelse">
            <a:extLst>
              <a:ext uri="{FF2B5EF4-FFF2-40B4-BE49-F238E27FC236}">
                <a16:creationId xmlns:a16="http://schemas.microsoft.com/office/drawing/2014/main" id="{6E470A7A-CE4B-67FE-8021-7FB99243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13" y="5544364"/>
            <a:ext cx="1305033" cy="9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9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bygning, utendørs, person, kjole&#10;&#10;Automatisk generert beskrivelse">
            <a:extLst>
              <a:ext uri="{FF2B5EF4-FFF2-40B4-BE49-F238E27FC236}">
                <a16:creationId xmlns:a16="http://schemas.microsoft.com/office/drawing/2014/main" id="{B583BB81-CD9E-3935-F9F7-EB8E82679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13819" r="1978" b="51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2FEEE8AD-392F-141C-27FF-1B0ED0462F30}"/>
              </a:ext>
            </a:extLst>
          </p:cNvPr>
          <p:cNvSpPr txBox="1">
            <a:spLocks/>
          </p:cNvSpPr>
          <p:nvPr/>
        </p:nvSpPr>
        <p:spPr>
          <a:xfrm>
            <a:off x="6788581" y="514350"/>
            <a:ext cx="5231969" cy="6639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800" b="1" dirty="0">
                <a:latin typeface="+mn-lt"/>
              </a:rPr>
              <a:t>Krafttak-dag!</a:t>
            </a:r>
            <a:br>
              <a:rPr lang="nb-NO" sz="3600" b="1" dirty="0">
                <a:solidFill>
                  <a:srgbClr val="00AECB"/>
                </a:solidFill>
                <a:latin typeface="News Gothic MT"/>
              </a:rPr>
            </a:br>
            <a:endParaRPr lang="nb-NO" sz="3200" b="1" dirty="0">
              <a:solidFill>
                <a:srgbClr val="00AECB"/>
              </a:solidFill>
              <a:latin typeface="News Gothic MT"/>
            </a:endParaRPr>
          </a:p>
          <a:p>
            <a:r>
              <a:rPr lang="nb-NO" sz="2800" b="1" dirty="0"/>
              <a:t>[DATO]</a:t>
            </a:r>
            <a:r>
              <a:rPr lang="nb-NO" sz="2800" b="1" dirty="0">
                <a:solidFill>
                  <a:srgbClr val="00AECB"/>
                </a:solidFill>
              </a:rPr>
              <a:t> ER ÅRETS KRAFTTAK-DAG!</a:t>
            </a:r>
            <a:r>
              <a:rPr lang="nb-NO" sz="2800" b="1" dirty="0"/>
              <a:t> </a:t>
            </a:r>
          </a:p>
          <a:p>
            <a:endParaRPr lang="nb-NO" sz="2800" dirty="0"/>
          </a:p>
          <a:p>
            <a:r>
              <a:rPr lang="nb-NO" sz="2400" dirty="0"/>
              <a:t>Alle som har på seg klær i fargene til Kreftforeningen og har meldt seg </a:t>
            </a:r>
            <a:r>
              <a:rPr lang="nb-NO" sz="2400"/>
              <a:t>som innsamler </a:t>
            </a:r>
            <a:r>
              <a:rPr lang="nb-NO" sz="2400" dirty="0"/>
              <a:t>er med i trekningen av XXXXXX premie og får bolle/kaffe sponset av lokal baker/matfagelevene/kantina.</a:t>
            </a:r>
          </a:p>
          <a:p>
            <a:endParaRPr lang="nb-NO" sz="2400" dirty="0"/>
          </a:p>
          <a:p>
            <a:r>
              <a:rPr lang="nb-NO" sz="2400" dirty="0"/>
              <a:t>Fremføring av </a:t>
            </a:r>
            <a:r>
              <a:rPr lang="nb-NO" sz="2400" dirty="0" err="1"/>
              <a:t>challenger</a:t>
            </a:r>
            <a:r>
              <a:rPr lang="nb-NO" sz="2400" dirty="0"/>
              <a:t> i lunsjen!</a:t>
            </a:r>
            <a:br>
              <a:rPr lang="nb-NO" sz="2400" dirty="0"/>
            </a:br>
            <a:br>
              <a:rPr lang="nb-NO" sz="2800" dirty="0"/>
            </a:b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ACB46E21-58E6-A3E9-C753-BBF5F065E150}"/>
              </a:ext>
            </a:extLst>
          </p:cNvPr>
          <p:cNvSpPr txBox="1">
            <a:spLocks/>
          </p:cNvSpPr>
          <p:nvPr/>
        </p:nvSpPr>
        <p:spPr>
          <a:xfrm>
            <a:off x="0" y="4119912"/>
            <a:ext cx="3348958" cy="16382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000" dirty="0">
                <a:latin typeface="+mj-lt"/>
              </a:rPr>
              <a:t>Meld deg som innsamler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000" dirty="0">
                <a:latin typeface="+mj-lt"/>
              </a:rPr>
              <a:t>med å sende SMS til 2277: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400" b="1" dirty="0"/>
              <a:t>BØSSE </a:t>
            </a:r>
            <a:r>
              <a:rPr lang="nb-NO" sz="2400" b="1" dirty="0">
                <a:solidFill>
                  <a:srgbClr val="00AECB"/>
                </a:solidFill>
              </a:rPr>
              <a:t>XXXXXX </a:t>
            </a:r>
          </a:p>
          <a:p>
            <a:pPr marL="0" indent="0">
              <a:buNone/>
            </a:pPr>
            <a:r>
              <a:rPr lang="nb-NO" sz="2400" b="1" dirty="0">
                <a:solidFill>
                  <a:srgbClr val="00AECB"/>
                </a:solidFill>
              </a:rPr>
              <a:t>Fornavn Etternavn</a:t>
            </a:r>
          </a:p>
          <a:p>
            <a:endParaRPr lang="nb-NO" sz="2000" b="1" dirty="0">
              <a:latin typeface="Arial Black" panose="020B0A04020102020204" pitchFamily="34" charset="0"/>
            </a:endParaRPr>
          </a:p>
        </p:txBody>
      </p:sp>
      <p:pic>
        <p:nvPicPr>
          <p:cNvPr id="11" name="Bilde 10" descr="Et bilde som inneholder Grafikk, kreativitet&#10;&#10;Automatisk generert beskrivelse">
            <a:extLst>
              <a:ext uri="{FF2B5EF4-FFF2-40B4-BE49-F238E27FC236}">
                <a16:creationId xmlns:a16="http://schemas.microsoft.com/office/drawing/2014/main" id="{A17DA6E6-9E89-8E1E-156E-8428198D7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85"/>
            <a:ext cx="4950079" cy="14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42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A2F46C91ECE745BA10B62A56FB3B63" ma:contentTypeVersion="14" ma:contentTypeDescription="Opprett et nytt dokument." ma:contentTypeScope="" ma:versionID="612de6502a41d436c91e4a34a0c0dda2">
  <xsd:schema xmlns:xsd="http://www.w3.org/2001/XMLSchema" xmlns:xs="http://www.w3.org/2001/XMLSchema" xmlns:p="http://schemas.microsoft.com/office/2006/metadata/properties" xmlns:ns2="f0f45617-c133-4733-95d1-f995c5f88e85" xmlns:ns3="7863491e-d6dd-4aa1-87e8-7ee97ff29b02" targetNamespace="http://schemas.microsoft.com/office/2006/metadata/properties" ma:root="true" ma:fieldsID="7356833b347075dd371d6bc0fbb7629f" ns2:_="" ns3:_="">
    <xsd:import namespace="f0f45617-c133-4733-95d1-f995c5f88e85"/>
    <xsd:import namespace="7863491e-d6dd-4aa1-87e8-7ee97ff29b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45617-c133-4733-95d1-f995c5f88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205a077f-f11a-423e-af4d-d9862881d9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3491e-d6dd-4aa1-87e8-7ee97ff29b0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14735c0-7d7b-4706-ad53-c9b5bc9e8040}" ma:internalName="TaxCatchAll" ma:showField="CatchAllData" ma:web="7863491e-d6dd-4aa1-87e8-7ee97ff29b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f45617-c133-4733-95d1-f995c5f88e85">
      <Terms xmlns="http://schemas.microsoft.com/office/infopath/2007/PartnerControls"/>
    </lcf76f155ced4ddcb4097134ff3c332f>
    <TaxCatchAll xmlns="7863491e-d6dd-4aa1-87e8-7ee97ff29b02" xsi:nil="true"/>
    <MediaLengthInSeconds xmlns="f0f45617-c133-4733-95d1-f995c5f88e85" xsi:nil="true"/>
    <SharedWithUsers xmlns="7863491e-d6dd-4aa1-87e8-7ee97ff29b0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BEA47B1-F427-4EE8-A01B-72D3087A4F82}"/>
</file>

<file path=customXml/itemProps2.xml><?xml version="1.0" encoding="utf-8"?>
<ds:datastoreItem xmlns:ds="http://schemas.openxmlformats.org/officeDocument/2006/customXml" ds:itemID="{BD837308-7BDC-4B7E-9EE0-7DC53E182F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57D177-D5AB-451D-8774-7328086291F5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68e09c42-0f27-4ba8-a852-2953a4e46376"/>
    <ds:schemaRef ds:uri="e3faaf6d-1355-4a11-854d-896369349d4d"/>
    <ds:schemaRef ds:uri="1421f3a8-bf0a-46bd-af3e-b696df380a3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148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News Gothic MT</vt:lpstr>
      <vt:lpstr>Office-tema</vt:lpstr>
      <vt:lpstr>Vi skal være innsamlere for Kreftforeningen!  Kom på infomøte om  KREFTFORENINGENS INNSAMLINGSAKSJON  [dato, klokkeslett og sted]. </vt:lpstr>
      <vt:lpstr>Bli med som innsamler!   [DATO] er vi innsamlere for  KREFTFORENINGENS  INNSAMLINGSAKSJON 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skal være bøssebærere for Kreftforeningen!  Kom på infomøte om  KRAFTTAK MOT KREFT  [dato, klokkeslett og sted]. </dc:title>
  <dc:creator>Hilde Wormdahl</dc:creator>
  <cp:lastModifiedBy>Tonje Steen</cp:lastModifiedBy>
  <cp:revision>9</cp:revision>
  <dcterms:created xsi:type="dcterms:W3CDTF">2023-01-06T09:26:11Z</dcterms:created>
  <dcterms:modified xsi:type="dcterms:W3CDTF">2024-01-09T14:59:10Z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0x0101006BA2F46C91ECE745BA10B62A56FB3B63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