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0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  <a:srgbClr val="B6A8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88" autoAdjust="0"/>
    <p:restoredTop sz="94656"/>
  </p:normalViewPr>
  <p:slideViewPr>
    <p:cSldViewPr snapToGrid="0">
      <p:cViewPr varScale="1">
        <p:scale>
          <a:sx n="71" d="100"/>
          <a:sy n="71" d="100"/>
        </p:scale>
        <p:origin x="23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CBE2E-77F0-479B-B671-584E1DD613EB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A3BA85-2B7C-4E78-B2DE-2B801C60F38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61265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ilde 6">
            <a:extLst>
              <a:ext uri="{FF2B5EF4-FFF2-40B4-BE49-F238E27FC236}">
                <a16:creationId xmlns:a16="http://schemas.microsoft.com/office/drawing/2014/main" id="{855F88FD-B98B-79C3-2D42-802D503AA2E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6975" y="636101"/>
            <a:ext cx="6472972" cy="371730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336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526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516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2329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2842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314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422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300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83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972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889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D3F0B2-24E3-4C5F-8340-AA8FABF1F1AE}" type="datetimeFigureOut">
              <a:rPr lang="nb-NO" smtClean="0"/>
              <a:t>13.12.2024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FF3950-C88E-486E-9F06-68915DDB57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183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71B93-FA3F-21CF-9FA0-DD8544002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Bilde 25" descr="Et bilde som inneholder tekst, Font, skjermbilde, line&#10;&#10;Automatisk generert beskrivelse">
            <a:extLst>
              <a:ext uri="{FF2B5EF4-FFF2-40B4-BE49-F238E27FC236}">
                <a16:creationId xmlns:a16="http://schemas.microsoft.com/office/drawing/2014/main" id="{8F76EDB0-BA1C-AACD-F4CC-5BAFCD6B5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42" y="9605743"/>
            <a:ext cx="5357278" cy="887101"/>
          </a:xfrm>
          <a:prstGeom prst="rect">
            <a:avLst/>
          </a:prstGeom>
        </p:spPr>
      </p:pic>
      <p:pic>
        <p:nvPicPr>
          <p:cNvPr id="24" name="Bilde 23" descr="Et bilde som inneholder tekst, Font, Grafikk, logo&#10;&#10;Automatisk generert beskrivelse">
            <a:extLst>
              <a:ext uri="{FF2B5EF4-FFF2-40B4-BE49-F238E27FC236}">
                <a16:creationId xmlns:a16="http://schemas.microsoft.com/office/drawing/2014/main" id="{4461E4F4-A0FF-93B6-88A3-BE0C441551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33" t="10727" b="16008"/>
          <a:stretch/>
        </p:blipFill>
        <p:spPr>
          <a:xfrm>
            <a:off x="5542820" y="9505731"/>
            <a:ext cx="1831311" cy="845020"/>
          </a:xfrm>
          <a:prstGeom prst="rect">
            <a:avLst/>
          </a:prstGeom>
        </p:spPr>
      </p:pic>
      <p:sp>
        <p:nvSpPr>
          <p:cNvPr id="19" name="Rektangel 18">
            <a:extLst>
              <a:ext uri="{FF2B5EF4-FFF2-40B4-BE49-F238E27FC236}">
                <a16:creationId xmlns:a16="http://schemas.microsoft.com/office/drawing/2014/main" id="{8F38D609-5D2A-2A8E-FD0A-EA8FDD48CF57}"/>
              </a:ext>
            </a:extLst>
          </p:cNvPr>
          <p:cNvSpPr/>
          <p:nvPr/>
        </p:nvSpPr>
        <p:spPr>
          <a:xfrm>
            <a:off x="185542" y="7510903"/>
            <a:ext cx="7188590" cy="2094840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C4507155-5DFB-DF5C-E5FC-01CFA0740283}"/>
              </a:ext>
            </a:extLst>
          </p:cNvPr>
          <p:cNvSpPr/>
          <p:nvPr/>
        </p:nvSpPr>
        <p:spPr>
          <a:xfrm>
            <a:off x="2128215" y="7444658"/>
            <a:ext cx="3559126" cy="2288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E5AC79B1-F466-8614-4618-B365B4FAE7F2}"/>
              </a:ext>
            </a:extLst>
          </p:cNvPr>
          <p:cNvSpPr txBox="1"/>
          <p:nvPr/>
        </p:nvSpPr>
        <p:spPr>
          <a:xfrm>
            <a:off x="185542" y="7496500"/>
            <a:ext cx="7188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800" b="0" i="0" u="none" strike="noStrike" baseline="30000" dirty="0">
                <a:solidFill>
                  <a:srgbClr val="3C3C3B"/>
                </a:solidFill>
                <a:latin typeface="NewsGoth BT" panose="020B0503020203020204" pitchFamily="34" charset="0"/>
              </a:rPr>
              <a:t>Skriv inn sted, dato og møtetidspunkt her:</a:t>
            </a:r>
          </a:p>
        </p:txBody>
      </p:sp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id="{1A4F0D35-077D-22D8-8F64-A527C2A1A8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5542" y="198969"/>
            <a:ext cx="7188589" cy="3006927"/>
          </a:xfrm>
        </p:spPr>
        <p:txBody>
          <a:bodyPr/>
          <a:lstStyle/>
          <a:p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B8E3F07A-6FE5-32AD-CE04-8810DCD2EBDA}"/>
              </a:ext>
            </a:extLst>
          </p:cNvPr>
          <p:cNvSpPr/>
          <p:nvPr/>
        </p:nvSpPr>
        <p:spPr>
          <a:xfrm>
            <a:off x="185542" y="3292053"/>
            <a:ext cx="7188590" cy="3487194"/>
          </a:xfrm>
          <a:prstGeom prst="rect">
            <a:avLst/>
          </a:prstGeom>
          <a:solidFill>
            <a:srgbClr val="B6A89D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A6331520-3C97-E8FD-93D3-413B956E1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5" y="4265601"/>
            <a:ext cx="6425724" cy="2541904"/>
          </a:xfrm>
        </p:spPr>
        <p:txBody>
          <a:bodyPr>
            <a:normAutofit/>
          </a:bodyPr>
          <a:lstStyle/>
          <a:p>
            <a:pPr marR="0" rtl="0"/>
            <a:r>
              <a:rPr lang="nb-NO" sz="4000" b="1" dirty="0">
                <a:solidFill>
                  <a:srgbClr val="96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 du mellom 25 og 69 år? </a:t>
            </a:r>
            <a:br>
              <a:rPr lang="nb-NO" sz="4000" b="1" dirty="0">
                <a:solidFill>
                  <a:srgbClr val="96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4000" b="1" dirty="0">
                <a:solidFill>
                  <a:srgbClr val="96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 er du velkommen til å ta livmorhalsprøve her.</a:t>
            </a:r>
            <a:br>
              <a:rPr lang="nb-NO" sz="6000" b="1" i="0" u="none" strike="noStrike" baseline="30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nb-NO" sz="6000" b="1" i="0" u="none" strike="noStrike" baseline="300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Undertittel 2">
            <a:extLst>
              <a:ext uri="{FF2B5EF4-FFF2-40B4-BE49-F238E27FC236}">
                <a16:creationId xmlns:a16="http://schemas.microsoft.com/office/drawing/2014/main" id="{76801D80-F48B-963E-FC69-56104FFFF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670168"/>
            <a:ext cx="7559675" cy="933525"/>
          </a:xfrm>
        </p:spPr>
        <p:txBody>
          <a:bodyPr>
            <a:noAutofit/>
          </a:bodyPr>
          <a:lstStyle/>
          <a:p>
            <a:pPr marR="0" algn="ctr" rtl="0"/>
            <a:r>
              <a:rPr lang="nb-NO" sz="2400" dirty="0"/>
              <a:t>Dette er et tilbud til deg som ikke har tatt livmorhalsprøve på 5 år eller mer.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8A72703F-2499-F57C-496D-990672BEFAB5}"/>
              </a:ext>
            </a:extLst>
          </p:cNvPr>
          <p:cNvSpPr txBox="1"/>
          <p:nvPr/>
        </p:nvSpPr>
        <p:spPr>
          <a:xfrm>
            <a:off x="0" y="6793102"/>
            <a:ext cx="7559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dirty="0"/>
              <a:t>OBS. Hvis du har symptomer som blødninger, unormale smerter eller utflod, </a:t>
            </a:r>
          </a:p>
          <a:p>
            <a:pPr algn="ctr"/>
            <a:r>
              <a:rPr lang="nb-NO" sz="1400" dirty="0"/>
              <a:t>må du snakke med fastlegen din.</a:t>
            </a:r>
          </a:p>
        </p:txBody>
      </p:sp>
    </p:spTree>
    <p:extLst>
      <p:ext uri="{BB962C8B-B14F-4D97-AF65-F5344CB8AC3E}">
        <p14:creationId xmlns:p14="http://schemas.microsoft.com/office/powerpoint/2010/main" val="318544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5afab6e-4cda-4a0c-b438-9de14daafb21">
      <Terms xmlns="http://schemas.microsoft.com/office/infopath/2007/PartnerControls"/>
    </lcf76f155ced4ddcb4097134ff3c332f>
    <TaxCatchAll xmlns="e3faaf6d-1355-4a11-854d-896369349d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01DFB1D9A2BB8439D8393AFA0CF4C24" ma:contentTypeVersion="18" ma:contentTypeDescription="Opprett et nytt dokument." ma:contentTypeScope="" ma:versionID="7143a02dec7faaa4443164c6840194c0">
  <xsd:schema xmlns:xsd="http://www.w3.org/2001/XMLSchema" xmlns:xs="http://www.w3.org/2001/XMLSchema" xmlns:p="http://schemas.microsoft.com/office/2006/metadata/properties" xmlns:ns2="75afab6e-4cda-4a0c-b438-9de14daafb21" xmlns:ns3="e3faaf6d-1355-4a11-854d-896369349d4d" xmlns:ns4="539d5215-e7c6-4bb2-a773-eb9276de0872" targetNamespace="http://schemas.microsoft.com/office/2006/metadata/properties" ma:root="true" ma:fieldsID="a58629fe7b648af72fe7ada136cb58c0" ns2:_="" ns3:_="" ns4:_="">
    <xsd:import namespace="75afab6e-4cda-4a0c-b438-9de14daafb21"/>
    <xsd:import namespace="e3faaf6d-1355-4a11-854d-896369349d4d"/>
    <xsd:import namespace="539d5215-e7c6-4bb2-a773-eb9276de08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4:SharedWithUsers" minOccurs="0"/>
                <xsd:element ref="ns4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ab6e-4cda-4a0c-b438-9de14daafb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emerkelapper" ma:readOnly="false" ma:fieldId="{5cf76f15-5ced-4ddc-b409-7134ff3c332f}" ma:taxonomyMulti="true" ma:sspId="205a077f-f11a-423e-af4d-d9862881d9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faaf6d-1355-4a11-854d-896369349d4d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36889523-1167-4af5-85d2-7765f0da2564}" ma:internalName="TaxCatchAll" ma:showField="CatchAllData" ma:web="539d5215-e7c6-4bb2-a773-eb9276de08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9d5215-e7c6-4bb2-a773-eb9276de0872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00257E0-C876-4418-B309-FF3E2B1B8674}">
  <ds:schemaRefs>
    <ds:schemaRef ds:uri="http://schemas.microsoft.com/office/2006/metadata/properties"/>
    <ds:schemaRef ds:uri="http://schemas.microsoft.com/office/infopath/2007/PartnerControls"/>
    <ds:schemaRef ds:uri="75afab6e-4cda-4a0c-b438-9de14daafb21"/>
    <ds:schemaRef ds:uri="e3faaf6d-1355-4a11-854d-896369349d4d"/>
  </ds:schemaRefs>
</ds:datastoreItem>
</file>

<file path=customXml/itemProps2.xml><?xml version="1.0" encoding="utf-8"?>
<ds:datastoreItem xmlns:ds="http://schemas.openxmlformats.org/officeDocument/2006/customXml" ds:itemID="{ABA10C24-22C6-4723-BB54-2F3C4E13FD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D29515-FCE7-4AA1-94D7-A0CE50D18C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ab6e-4cda-4a0c-b438-9de14daafb21"/>
    <ds:schemaRef ds:uri="e3faaf6d-1355-4a11-854d-896369349d4d"/>
    <ds:schemaRef ds:uri="539d5215-e7c6-4bb2-a773-eb9276de08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67</Words>
  <Application>Microsoft Macintosh PowerPoint</Application>
  <PresentationFormat>Egendefinert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NewsGoth BT</vt:lpstr>
      <vt:lpstr>Office-tema</vt:lpstr>
      <vt:lpstr>Er du mellom 25 og 69 år?  Da er du velkommen til å ta livmorhalsprøve her.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 merker ikke viruset,  men det gjør HPV-testen </dc:title>
  <dc:creator>Anne Henriksen</dc:creator>
  <cp:lastModifiedBy>Maria Julsen Andersen</cp:lastModifiedBy>
  <cp:revision>4</cp:revision>
  <dcterms:created xsi:type="dcterms:W3CDTF">2024-11-28T17:15:26Z</dcterms:created>
  <dcterms:modified xsi:type="dcterms:W3CDTF">2024-12-13T08:36:28Z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0x010100401DFB1D9A2BB8439D8393AFA0CF4C24</vt:lpwstr>
  </property>
  <property fmtid="{D5CDD505-2E9C-101B-9397-08002B2CF9AE}" pid="3" name="MediaServiceImageTags">
    <vt:lpwstr/>
  </property>
</Properties>
</file>